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72035" y="233279"/>
            <a:ext cx="8399999" cy="3330600"/>
          </a:xfrm>
          <a:prstGeom prst="roundRect">
            <a:avLst>
              <a:gd fmla="val 365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72035" y="3678300"/>
            <a:ext cx="8399999" cy="904800"/>
          </a:xfrm>
          <a:prstGeom prst="roundRect">
            <a:avLst>
              <a:gd fmla="val 1524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7200"/>
            </a:lvl1pPr>
            <a:lvl2pPr lvl="1">
              <a:spcBef>
                <a:spcPts val="0"/>
              </a:spcBef>
              <a:buSzPct val="100000"/>
              <a:defRPr sz="7200"/>
            </a:lvl2pPr>
            <a:lvl3pPr lvl="2">
              <a:spcBef>
                <a:spcPts val="0"/>
              </a:spcBef>
              <a:buSzPct val="100000"/>
              <a:defRPr sz="7200"/>
            </a:lvl3pPr>
            <a:lvl4pPr lvl="3">
              <a:spcBef>
                <a:spcPts val="0"/>
              </a:spcBef>
              <a:buSzPct val="100000"/>
              <a:defRPr sz="7200"/>
            </a:lvl4pPr>
            <a:lvl5pPr lvl="4">
              <a:spcBef>
                <a:spcPts val="0"/>
              </a:spcBef>
              <a:buSzPct val="100000"/>
              <a:defRPr sz="7200"/>
            </a:lvl5pPr>
            <a:lvl6pPr lvl="5">
              <a:spcBef>
                <a:spcPts val="0"/>
              </a:spcBef>
              <a:buSzPct val="100000"/>
              <a:defRPr sz="7200"/>
            </a:lvl6pPr>
            <a:lvl7pPr lvl="6">
              <a:spcBef>
                <a:spcPts val="0"/>
              </a:spcBef>
              <a:buSzPct val="100000"/>
              <a:defRPr sz="7200"/>
            </a:lvl7pPr>
            <a:lvl8pPr lvl="7">
              <a:spcBef>
                <a:spcPts val="0"/>
              </a:spcBef>
              <a:buSzPct val="100000"/>
              <a:defRPr sz="7200"/>
            </a:lvl8pPr>
            <a:lvl9pPr lvl="8"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SzPct val="100000"/>
              <a:buNone/>
              <a:defRPr sz="3000"/>
            </a:lvl2pPr>
            <a:lvl3pPr lvl="2">
              <a:spcBef>
                <a:spcPts val="0"/>
              </a:spcBef>
              <a:buSzPct val="100000"/>
              <a:buNone/>
              <a:defRPr sz="3000"/>
            </a:lvl3pPr>
            <a:lvl4pPr lvl="3">
              <a:spcBef>
                <a:spcPts val="0"/>
              </a:spcBef>
              <a:buSzPct val="100000"/>
              <a:buNone/>
              <a:defRPr sz="3000"/>
            </a:lvl4pPr>
            <a:lvl5pPr lvl="4">
              <a:spcBef>
                <a:spcPts val="0"/>
              </a:spcBef>
              <a:buSzPct val="100000"/>
              <a:buNone/>
              <a:defRPr sz="3000"/>
            </a:lvl5pPr>
            <a:lvl6pPr lvl="5">
              <a:spcBef>
                <a:spcPts val="0"/>
              </a:spcBef>
              <a:buSzPct val="100000"/>
              <a:buNone/>
              <a:defRPr sz="3000"/>
            </a:lvl6pPr>
            <a:lvl7pPr lvl="6">
              <a:spcBef>
                <a:spcPts val="0"/>
              </a:spcBef>
              <a:buSzPct val="100000"/>
              <a:buNone/>
              <a:defRPr sz="3000"/>
            </a:lvl7pPr>
            <a:lvl8pPr lvl="7">
              <a:spcBef>
                <a:spcPts val="0"/>
              </a:spcBef>
              <a:buSzPct val="100000"/>
              <a:buNone/>
              <a:defRPr sz="3000"/>
            </a:lvl8pPr>
            <a:lvl9pPr lvl="8"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fmla="val 297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 flipH="1" rot="10800000">
            <a:off x="372035" y="59"/>
            <a:ext cx="8399999" cy="1049700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72035" y="1163170"/>
            <a:ext cx="4114800" cy="3877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 flipH="1" rot="10800000">
            <a:off x="372035" y="59"/>
            <a:ext cx="8399999" cy="1049700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/>
        </p:nvSpPr>
        <p:spPr>
          <a:xfrm>
            <a:off x="4657164" y="1163170"/>
            <a:ext cx="4114800" cy="3877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fmla="val 297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flipH="1" rot="10800000">
            <a:off x="372035" y="59"/>
            <a:ext cx="8399999" cy="1049700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372035" y="4276652"/>
            <a:ext cx="8399999" cy="649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1" name="Shape 31"/>
          <p:cNvSpPr/>
          <p:nvPr/>
        </p:nvSpPr>
        <p:spPr>
          <a:xfrm>
            <a:off x="372035" y="233279"/>
            <a:ext cx="8399999" cy="3868499"/>
          </a:xfrm>
          <a:prstGeom prst="roundRect">
            <a:avLst>
              <a:gd fmla="val 27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72035" y="235584"/>
            <a:ext cx="8399999" cy="4672199"/>
          </a:xfrm>
          <a:prstGeom prst="roundRect">
            <a:avLst>
              <a:gd fmla="val 22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 14 juillet</a:t>
            </a:r>
          </a:p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 jour du Bastille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 jour du Bastille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200150"/>
            <a:ext cx="40835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Les Français célèbre le jour du Bastille depuis 1880.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Le jour du Bastille célèbre le 14 juillet 1789 qui signifie le début de la révolution Française sous Marie Antoinette et Louis XVI.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875" y="0"/>
            <a:ext cx="32331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 Bastille, le 14 juillet 1789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Le peuple mourrait de faim.  Ils devenait agiter.  Les émeutes commençaient autour de la France à cause de la prix du pain.  La foule a attaqué les prisons en souhaitant libéré les prisonniers politiques.  Ainsi, le 14 juillet 1789, le peuple a révolté contre Louis XVI et a attaqué la prison royale, le Bastille.  Les soldats envoyés pour arrêter la révolte ont joigné avec la foule.  La foule a décapité le gouverneur et ont paradé son tête dans les rues.  La prise du Bastille a effrayé Louis XVI qui a donc renvoyé les mercenaires étrangés.  Les citoyens ont formé la garde nationale sous Générale La fayette, l’héro de la révolution Américaine.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015" y="0"/>
            <a:ext cx="7591971" cy="50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900" y="0"/>
            <a:ext cx="6579599" cy="505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00" y="0"/>
            <a:ext cx="77093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