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04" y="-160"/>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6508831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225" y="685800"/>
            <a:ext cx="457222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1143225" y="685800"/>
            <a:ext cx="45723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5"/>
        <p:cNvGrpSpPr/>
        <p:nvPr/>
      </p:nvGrpSpPr>
      <p:grpSpPr>
        <a:xfrm>
          <a:off x="0" y="0"/>
          <a:ext cx="0" cy="0"/>
          <a:chOff x="0" y="0"/>
          <a:chExt cx="0" cy="0"/>
        </a:xfrm>
      </p:grpSpPr>
      <p:sp>
        <p:nvSpPr>
          <p:cNvPr id="16" name="Shape 16"/>
          <p:cNvSpPr/>
          <p:nvPr/>
        </p:nvSpPr>
        <p:spPr>
          <a:xfrm rot="10800000" flipH="1">
            <a:off x="0" y="1541738"/>
            <a:ext cx="9143999" cy="915711"/>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17" name="Shape 17"/>
          <p:cNvSpPr/>
          <p:nvPr/>
        </p:nvSpPr>
        <p:spPr>
          <a:xfrm>
            <a:off x="0" y="0"/>
            <a:ext cx="9144000" cy="1600199"/>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
        <p:nvSpPr>
          <p:cNvPr id="18" name="Shape 18"/>
          <p:cNvSpPr txBox="1">
            <a:spLocks noGrp="1"/>
          </p:cNvSpPr>
          <p:nvPr>
            <p:ph type="subTitle" idx="1"/>
          </p:nvPr>
        </p:nvSpPr>
        <p:spPr>
          <a:xfrm rot="-186992">
            <a:off x="1102116" y="2348618"/>
            <a:ext cx="7576304" cy="393946"/>
          </a:xfrm>
          <a:prstGeom prst="rect">
            <a:avLst/>
          </a:prstGeom>
        </p:spPr>
        <p:txBody>
          <a:bodyPr lIns="91425" tIns="91425" rIns="91425" bIns="91425" anchor="ctr" anchorCtr="0"/>
          <a:lstStyle>
            <a:lvl1pPr lvl="0">
              <a:spcBef>
                <a:spcPts val="0"/>
              </a:spcBef>
              <a:buSzPct val="100000"/>
              <a:buNone/>
              <a:defRPr sz="2000"/>
            </a:lvl1pPr>
            <a:lvl2pPr lvl="1">
              <a:spcBef>
                <a:spcPts val="0"/>
              </a:spcBef>
              <a:buSzPct val="100000"/>
              <a:buNone/>
              <a:defRPr sz="2000"/>
            </a:lvl2pPr>
            <a:lvl3pPr lvl="2">
              <a:spcBef>
                <a:spcPts val="0"/>
              </a:spcBef>
              <a:buSzPct val="100000"/>
              <a:buNone/>
              <a:defRPr sz="2000"/>
            </a:lvl3pPr>
            <a:lvl4pPr lvl="3">
              <a:spcBef>
                <a:spcPts val="0"/>
              </a:spcBef>
              <a:buSzPct val="100000"/>
              <a:buNone/>
              <a:defRPr sz="2000"/>
            </a:lvl4pPr>
            <a:lvl5pPr lvl="4">
              <a:spcBef>
                <a:spcPts val="0"/>
              </a:spcBef>
              <a:buSzPct val="100000"/>
              <a:buNone/>
              <a:defRPr sz="2000"/>
            </a:lvl5pPr>
            <a:lvl6pPr lvl="5">
              <a:spcBef>
                <a:spcPts val="0"/>
              </a:spcBef>
              <a:buSzPct val="100000"/>
              <a:buNone/>
              <a:defRPr sz="2000"/>
            </a:lvl6pPr>
            <a:lvl7pPr lvl="6">
              <a:spcBef>
                <a:spcPts val="0"/>
              </a:spcBef>
              <a:buSzPct val="100000"/>
              <a:buNone/>
              <a:defRPr sz="2000"/>
            </a:lvl7pPr>
            <a:lvl8pPr lvl="7">
              <a:spcBef>
                <a:spcPts val="0"/>
              </a:spcBef>
              <a:buSzPct val="100000"/>
              <a:buNone/>
              <a:defRPr sz="2000"/>
            </a:lvl8pPr>
            <a:lvl9pPr lvl="8">
              <a:spcBef>
                <a:spcPts val="0"/>
              </a:spcBef>
              <a:buSzPct val="100000"/>
              <a:buNone/>
              <a:defRPr sz="2000"/>
            </a:lvl9pPr>
          </a:lstStyle>
          <a:p>
            <a:endParaRPr/>
          </a:p>
        </p:txBody>
      </p:sp>
      <p:sp>
        <p:nvSpPr>
          <p:cNvPr id="19" name="Shape 19"/>
          <p:cNvSpPr/>
          <p:nvPr/>
        </p:nvSpPr>
        <p:spPr>
          <a:xfrm rot="-180223">
            <a:off x="472457" y="1841105"/>
            <a:ext cx="498084" cy="337146"/>
          </a:xfrm>
          <a:prstGeom prst="star4">
            <a:avLst>
              <a:gd name="adj" fmla="val 20046"/>
            </a:avLst>
          </a:pr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20" name="Shape 20"/>
          <p:cNvSpPr txBox="1">
            <a:spLocks noGrp="1"/>
          </p:cNvSpPr>
          <p:nvPr>
            <p:ph type="ctrTitle"/>
          </p:nvPr>
        </p:nvSpPr>
        <p:spPr>
          <a:xfrm rot="-183804">
            <a:off x="1035602" y="1005108"/>
            <a:ext cx="7763693" cy="1067996"/>
          </a:xfrm>
          <a:prstGeom prst="rect">
            <a:avLst/>
          </a:prstGeom>
        </p:spPr>
        <p:txBody>
          <a:bodyPr lIns="91425" tIns="91425" rIns="91425" bIns="91425" anchor="b" anchorCtr="0"/>
          <a:lstStyle>
            <a:lvl1pPr lvl="0">
              <a:spcBef>
                <a:spcPts val="0"/>
              </a:spcBef>
              <a:buSzPct val="100000"/>
              <a:defRPr sz="4800" b="1"/>
            </a:lvl1pPr>
            <a:lvl2pPr lvl="1">
              <a:spcBef>
                <a:spcPts val="0"/>
              </a:spcBef>
              <a:buSzPct val="100000"/>
              <a:defRPr sz="4800" b="1"/>
            </a:lvl2pPr>
            <a:lvl3pPr lvl="2">
              <a:spcBef>
                <a:spcPts val="0"/>
              </a:spcBef>
              <a:buSzPct val="100000"/>
              <a:defRPr sz="4800" b="1"/>
            </a:lvl3pPr>
            <a:lvl4pPr lvl="3">
              <a:spcBef>
                <a:spcPts val="0"/>
              </a:spcBef>
              <a:buSzPct val="100000"/>
              <a:defRPr sz="4800" b="1"/>
            </a:lvl4pPr>
            <a:lvl5pPr lvl="4">
              <a:spcBef>
                <a:spcPts val="0"/>
              </a:spcBef>
              <a:buSzPct val="100000"/>
              <a:defRPr sz="4800" b="1"/>
            </a:lvl5pPr>
            <a:lvl6pPr lvl="5">
              <a:spcBef>
                <a:spcPts val="0"/>
              </a:spcBef>
              <a:buSzPct val="100000"/>
              <a:defRPr sz="4800" b="1"/>
            </a:lvl6pPr>
            <a:lvl7pPr lvl="6">
              <a:spcBef>
                <a:spcPts val="0"/>
              </a:spcBef>
              <a:buSzPct val="100000"/>
              <a:defRPr sz="4800" b="1"/>
            </a:lvl7pPr>
            <a:lvl8pPr lvl="7">
              <a:spcBef>
                <a:spcPts val="0"/>
              </a:spcBef>
              <a:buSzPct val="100000"/>
              <a:defRPr sz="4800" b="1"/>
            </a:lvl8pPr>
            <a:lvl9pPr lvl="8">
              <a:spcBef>
                <a:spcPts val="0"/>
              </a:spcBef>
              <a:buSzPct val="100000"/>
              <a:defRPr sz="4800" b="1"/>
            </a:lvl9pPr>
          </a:lstStyle>
          <a:p>
            <a:endParaRPr/>
          </a:p>
        </p:txBody>
      </p:sp>
      <p:sp>
        <p:nvSpPr>
          <p:cNvPr id="21" name="Shape 21"/>
          <p:cNvSpPr/>
          <p:nvPr/>
        </p:nvSpPr>
        <p:spPr>
          <a:xfrm flipH="1">
            <a:off x="0" y="2633472"/>
            <a:ext cx="9143999" cy="2511742"/>
          </a:xfrm>
          <a:custGeom>
            <a:avLst/>
            <a:gdLst/>
            <a:ahLst/>
            <a:cxnLst/>
            <a:rect l="0" t="0" r="0" b="0"/>
            <a:pathLst>
              <a:path w="9144000" h="3429000" extrusionOk="0">
                <a:moveTo>
                  <a:pt x="0" y="0"/>
                </a:moveTo>
                <a:lnTo>
                  <a:pt x="0" y="762000"/>
                </a:lnTo>
                <a:lnTo>
                  <a:pt x="0" y="3429000"/>
                </a:lnTo>
                <a:lnTo>
                  <a:pt x="9144000" y="3429000"/>
                </a:lnTo>
                <a:lnTo>
                  <a:pt x="9144000" y="76200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22" name="Shape 22"/>
          <p:cNvSpPr/>
          <p:nvPr/>
        </p:nvSpPr>
        <p:spPr>
          <a:xfrm rot="-213060">
            <a:off x="920480" y="2871570"/>
            <a:ext cx="6010940" cy="216699"/>
          </a:xfrm>
          <a:prstGeom prst="rect">
            <a:avLst/>
          </a:prstGeom>
          <a:solidFill>
            <a:schemeClr val="dk2"/>
          </a:solidFill>
          <a:ln>
            <a:noFill/>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3"/>
        <p:cNvGrpSpPr/>
        <p:nvPr/>
      </p:nvGrpSpPr>
      <p:grpSpPr>
        <a:xfrm>
          <a:off x="0" y="0"/>
          <a:ext cx="0" cy="0"/>
          <a:chOff x="0" y="0"/>
          <a:chExt cx="0" cy="0"/>
        </a:xfrm>
      </p:grpSpPr>
      <p:sp>
        <p:nvSpPr>
          <p:cNvPr id="24" name="Shape 24"/>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25" name="Shape 25"/>
          <p:cNvSpPr/>
          <p:nvPr/>
        </p:nvSpPr>
        <p:spPr>
          <a:xfrm rot="-85926">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26" name="Shape 26"/>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27" name="Shape 27"/>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28" name="Shape 28"/>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29" name="Shape 29"/>
          <p:cNvSpPr txBox="1">
            <a:spLocks noGrp="1"/>
          </p:cNvSpPr>
          <p:nvPr>
            <p:ph type="title"/>
          </p:nvPr>
        </p:nvSpPr>
        <p:spPr>
          <a:xfrm rot="-228135">
            <a:off x="1184357" y="-16296"/>
            <a:ext cx="8215583" cy="85972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p:nvPr/>
        </p:nvSpPr>
        <p:spPr>
          <a:xfrm rot="-180223">
            <a:off x="701058" y="526655"/>
            <a:ext cx="498084" cy="337146"/>
          </a:xfrm>
          <a:prstGeom prst="star4">
            <a:avLst>
              <a:gd name="adj" fmla="val 20046"/>
            </a:avLst>
          </a:pr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31" name="Shape 31"/>
          <p:cNvSpPr/>
          <p:nvPr/>
        </p:nvSpPr>
        <p:spPr>
          <a:xfrm rot="-85926">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32" name="Shape 32"/>
          <p:cNvSpPr txBox="1">
            <a:spLocks noGrp="1"/>
          </p:cNvSpPr>
          <p:nvPr>
            <p:ph type="body" idx="1"/>
          </p:nvPr>
        </p:nvSpPr>
        <p:spPr>
          <a:xfrm>
            <a:off x="457200" y="1200150"/>
            <a:ext cx="8229600" cy="3394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3"/>
        <p:cNvGrpSpPr/>
        <p:nvPr/>
      </p:nvGrpSpPr>
      <p:grpSpPr>
        <a:xfrm>
          <a:off x="0" y="0"/>
          <a:ext cx="0" cy="0"/>
          <a:chOff x="0" y="0"/>
          <a:chExt cx="0" cy="0"/>
        </a:xfrm>
      </p:grpSpPr>
      <p:sp>
        <p:nvSpPr>
          <p:cNvPr id="34" name="Shape 34"/>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35" name="Shape 35"/>
          <p:cNvSpPr/>
          <p:nvPr/>
        </p:nvSpPr>
        <p:spPr>
          <a:xfrm rot="-85926">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36" name="Shape 36"/>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37" name="Shape 37"/>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38" name="Shape 38"/>
          <p:cNvSpPr/>
          <p:nvPr/>
        </p:nvSpPr>
        <p:spPr>
          <a:xfrm rot="-180223">
            <a:off x="701058" y="526655"/>
            <a:ext cx="498084" cy="337146"/>
          </a:xfrm>
          <a:prstGeom prst="star4">
            <a:avLst>
              <a:gd name="adj" fmla="val 20046"/>
            </a:avLst>
          </a:pr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39" name="Shape 39"/>
          <p:cNvSpPr txBox="1">
            <a:spLocks noGrp="1"/>
          </p:cNvSpPr>
          <p:nvPr>
            <p:ph type="title"/>
          </p:nvPr>
        </p:nvSpPr>
        <p:spPr>
          <a:xfrm rot="-228135">
            <a:off x="1184357" y="-16296"/>
            <a:ext cx="8215583" cy="85972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p:nvPr/>
        </p:nvSpPr>
        <p:spPr>
          <a:xfrm rot="-85926">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41" name="Shape 41"/>
          <p:cNvSpPr txBox="1">
            <a:spLocks noGrp="1"/>
          </p:cNvSpPr>
          <p:nvPr>
            <p:ph type="body" idx="1"/>
          </p:nvPr>
        </p:nvSpPr>
        <p:spPr>
          <a:xfrm>
            <a:off x="457200" y="1200150"/>
            <a:ext cx="4038599" cy="3394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2" name="Shape 42"/>
          <p:cNvSpPr txBox="1">
            <a:spLocks noGrp="1"/>
          </p:cNvSpPr>
          <p:nvPr>
            <p:ph type="body" idx="2"/>
          </p:nvPr>
        </p:nvSpPr>
        <p:spPr>
          <a:xfrm>
            <a:off x="4648200" y="1200150"/>
            <a:ext cx="4038599" cy="33945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3" name="Shape 43"/>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4"/>
        <p:cNvGrpSpPr/>
        <p:nvPr/>
      </p:nvGrpSpPr>
      <p:grpSpPr>
        <a:xfrm>
          <a:off x="0" y="0"/>
          <a:ext cx="0" cy="0"/>
          <a:chOff x="0" y="0"/>
          <a:chExt cx="0" cy="0"/>
        </a:xfrm>
      </p:grpSpPr>
      <p:sp>
        <p:nvSpPr>
          <p:cNvPr id="45" name="Shape 45"/>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46" name="Shape 46"/>
          <p:cNvSpPr/>
          <p:nvPr/>
        </p:nvSpPr>
        <p:spPr>
          <a:xfrm rot="-85926">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47" name="Shape 47"/>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48" name="Shape 48"/>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49" name="Shape 49"/>
          <p:cNvSpPr/>
          <p:nvPr/>
        </p:nvSpPr>
        <p:spPr>
          <a:xfrm rot="-180223">
            <a:off x="701058" y="526655"/>
            <a:ext cx="498084" cy="337146"/>
          </a:xfrm>
          <a:prstGeom prst="star4">
            <a:avLst>
              <a:gd name="adj" fmla="val 20046"/>
            </a:avLst>
          </a:prstGeom>
          <a:solidFill>
            <a:schemeClr val="accent1"/>
          </a:solidFill>
          <a:ln>
            <a:noFill/>
          </a:ln>
        </p:spPr>
        <p:txBody>
          <a:bodyPr lIns="91425" tIns="45700" rIns="91425" bIns="45700" anchor="ctr" anchorCtr="0">
            <a:noAutofit/>
          </a:bodyPr>
          <a:lstStyle/>
          <a:p>
            <a:pPr lvl="0">
              <a:spcBef>
                <a:spcPts val="0"/>
              </a:spcBef>
              <a:buNone/>
            </a:pPr>
            <a:endParaRPr/>
          </a:p>
        </p:txBody>
      </p:sp>
      <p:sp>
        <p:nvSpPr>
          <p:cNvPr id="50" name="Shape 50"/>
          <p:cNvSpPr txBox="1">
            <a:spLocks noGrp="1"/>
          </p:cNvSpPr>
          <p:nvPr>
            <p:ph type="title"/>
          </p:nvPr>
        </p:nvSpPr>
        <p:spPr>
          <a:xfrm rot="-228135">
            <a:off x="1184357" y="-16296"/>
            <a:ext cx="8215583" cy="859729"/>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51" name="Shape 51"/>
          <p:cNvSpPr/>
          <p:nvPr/>
        </p:nvSpPr>
        <p:spPr>
          <a:xfrm rot="-85926">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52" name="Shape 52"/>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53"/>
        <p:cNvGrpSpPr/>
        <p:nvPr/>
      </p:nvGrpSpPr>
      <p:grpSpPr>
        <a:xfrm>
          <a:off x="0" y="0"/>
          <a:ext cx="0" cy="0"/>
          <a:chOff x="0" y="0"/>
          <a:chExt cx="0" cy="0"/>
        </a:xfrm>
      </p:grpSpPr>
      <p:sp>
        <p:nvSpPr>
          <p:cNvPr id="54" name="Shape 54"/>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55" name="Shape 55"/>
          <p:cNvSpPr/>
          <p:nvPr/>
        </p:nvSpPr>
        <p:spPr>
          <a:xfrm rot="-85926">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56" name="Shape 56"/>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57" name="Shape 57"/>
          <p:cNvSpPr txBox="1">
            <a:spLocks noGrp="1"/>
          </p:cNvSpPr>
          <p:nvPr>
            <p:ph type="body" idx="1"/>
          </p:nvPr>
        </p:nvSpPr>
        <p:spPr>
          <a:xfrm rot="-90017">
            <a:off x="999515" y="4338182"/>
            <a:ext cx="5568708" cy="355283"/>
          </a:xfrm>
          <a:prstGeom prst="rect">
            <a:avLst/>
          </a:prstGeom>
        </p:spPr>
        <p:txBody>
          <a:bodyPr lIns="91425" tIns="91425" rIns="91425" bIns="91425" anchor="b" anchorCtr="0"/>
          <a:lstStyle>
            <a:lvl1pPr lvl="0">
              <a:spcBef>
                <a:spcPts val="0"/>
              </a:spcBef>
              <a:buSzPct val="100000"/>
              <a:buNone/>
              <a:defRPr sz="1800"/>
            </a:lvl1pPr>
          </a:lstStyle>
          <a:p>
            <a:endParaRPr/>
          </a:p>
        </p:txBody>
      </p:sp>
      <p:sp>
        <p:nvSpPr>
          <p:cNvPr id="58" name="Shape 58"/>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59" name="Shape 59"/>
          <p:cNvSpPr/>
          <p:nvPr/>
        </p:nvSpPr>
        <p:spPr>
          <a:xfrm rot="-85926">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60" name="Shape 60"/>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1"/>
        <p:cNvGrpSpPr/>
        <p:nvPr/>
      </p:nvGrpSpPr>
      <p:grpSpPr>
        <a:xfrm>
          <a:off x="0" y="0"/>
          <a:ext cx="0" cy="0"/>
          <a:chOff x="0" y="0"/>
          <a:chExt cx="0" cy="0"/>
        </a:xfrm>
      </p:grpSpPr>
      <p:sp>
        <p:nvSpPr>
          <p:cNvPr id="62" name="Shape 62"/>
          <p:cNvSpPr/>
          <p:nvPr/>
        </p:nvSpPr>
        <p:spPr>
          <a:xfrm flipH="1">
            <a:off x="0" y="4686300"/>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63" name="Shape 63"/>
          <p:cNvSpPr/>
          <p:nvPr/>
        </p:nvSpPr>
        <p:spPr>
          <a:xfrm rot="-85926">
            <a:off x="919151" y="4632406"/>
            <a:ext cx="7394209" cy="220614"/>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64" name="Shape 64"/>
          <p:cNvSpPr/>
          <p:nvPr/>
        </p:nvSpPr>
        <p:spPr>
          <a:xfrm rot="10800000" flipH="1">
            <a:off x="0" y="-703"/>
            <a:ext cx="9143999" cy="1086553"/>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alpha val="20000"/>
            </a:schemeClr>
          </a:solidFill>
          <a:ln>
            <a:noFill/>
          </a:ln>
        </p:spPr>
        <p:txBody>
          <a:bodyPr lIns="91425" tIns="45700" rIns="91425" bIns="45700" anchor="ctr" anchorCtr="0">
            <a:noAutofit/>
          </a:bodyPr>
          <a:lstStyle/>
          <a:p>
            <a:pPr lvl="0">
              <a:spcBef>
                <a:spcPts val="0"/>
              </a:spcBef>
              <a:buNone/>
            </a:pPr>
            <a:endParaRPr/>
          </a:p>
        </p:txBody>
      </p:sp>
      <p:sp>
        <p:nvSpPr>
          <p:cNvPr id="65" name="Shape 65"/>
          <p:cNvSpPr/>
          <p:nvPr/>
        </p:nvSpPr>
        <p:spPr>
          <a:xfrm rot="10800000" flipH="1">
            <a:off x="0" y="0"/>
            <a:ext cx="9143999" cy="1025050"/>
          </a:xfrm>
          <a:custGeom>
            <a:avLst/>
            <a:gdLst/>
            <a:ahLst/>
            <a:cxnLst/>
            <a:rect l="0" t="0" r="0" b="0"/>
            <a:pathLst>
              <a:path w="9144000" h="1366734" extrusionOk="0">
                <a:moveTo>
                  <a:pt x="0" y="1366734"/>
                </a:moveTo>
                <a:lnTo>
                  <a:pt x="9144000" y="1366734"/>
                </a:lnTo>
                <a:lnTo>
                  <a:pt x="9144000" y="461859"/>
                </a:lnTo>
                <a:lnTo>
                  <a:pt x="4645763" y="157291"/>
                </a:lnTo>
                <a:lnTo>
                  <a:pt x="4638172" y="265851"/>
                </a:lnTo>
                <a:lnTo>
                  <a:pt x="836312" y="0"/>
                </a:lnTo>
                <a:lnTo>
                  <a:pt x="829113" y="102948"/>
                </a:lnTo>
                <a:lnTo>
                  <a:pt x="0" y="44971"/>
                </a:lnTo>
                <a:lnTo>
                  <a:pt x="0" y="461859"/>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66" name="Shape 66"/>
          <p:cNvSpPr/>
          <p:nvPr/>
        </p:nvSpPr>
        <p:spPr>
          <a:xfrm rot="-85926">
            <a:off x="916433" y="4721779"/>
            <a:ext cx="7394209" cy="237220"/>
          </a:xfrm>
          <a:custGeom>
            <a:avLst/>
            <a:gdLst/>
            <a:ahLst/>
            <a:cxnLst/>
            <a:rect l="0" t="0" r="0" b="0"/>
            <a:pathLst>
              <a:path w="7391900" h="315950" extrusionOk="0">
                <a:moveTo>
                  <a:pt x="5410200" y="0"/>
                </a:moveTo>
                <a:lnTo>
                  <a:pt x="5410200" y="87350"/>
                </a:lnTo>
                <a:lnTo>
                  <a:pt x="7391900" y="87349"/>
                </a:lnTo>
                <a:lnTo>
                  <a:pt x="7391900" y="315950"/>
                </a:lnTo>
                <a:lnTo>
                  <a:pt x="1981700" y="315949"/>
                </a:lnTo>
                <a:lnTo>
                  <a:pt x="1981700" y="228600"/>
                </a:lnTo>
                <a:lnTo>
                  <a:pt x="0" y="228600"/>
                </a:lnTo>
                <a:lnTo>
                  <a:pt x="0" y="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
        <p:nvSpPr>
          <p:cNvPr id="67" name="Shape 67"/>
          <p:cNvSpPr/>
          <p:nvPr/>
        </p:nvSpPr>
        <p:spPr>
          <a:xfrm flipH="1">
            <a:off x="0" y="4745735"/>
            <a:ext cx="9143999" cy="401193"/>
          </a:xfrm>
          <a:custGeom>
            <a:avLst/>
            <a:gdLst/>
            <a:ahLst/>
            <a:cxnLst/>
            <a:rect l="0" t="0" r="0" b="0"/>
            <a:pathLst>
              <a:path w="9144000" h="990600" extrusionOk="0">
                <a:moveTo>
                  <a:pt x="0" y="0"/>
                </a:moveTo>
                <a:lnTo>
                  <a:pt x="0" y="381000"/>
                </a:lnTo>
                <a:lnTo>
                  <a:pt x="0" y="990600"/>
                </a:lnTo>
                <a:lnTo>
                  <a:pt x="9144000" y="990600"/>
                </a:lnTo>
                <a:lnTo>
                  <a:pt x="9144000" y="381000"/>
                </a:lnTo>
                <a:close/>
              </a:path>
            </a:pathLst>
          </a:custGeom>
          <a:solidFill>
            <a:schemeClr val="dk2"/>
          </a:solidFill>
          <a:ln>
            <a:noFill/>
          </a:ln>
        </p:spPr>
        <p:txBody>
          <a:bodyPr lIns="91425" tIns="45700" rIns="91425" bIns="45700"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960F0F"/>
            </a:gs>
            <a:gs pos="100000">
              <a:srgbClr val="C82009"/>
            </a:gs>
          </a:gsLst>
          <a:lin ang="5400000" scaled="0"/>
        </a:gradFill>
        <a:effectLst/>
      </p:bgPr>
    </p:bg>
    <p:spTree>
      <p:nvGrpSpPr>
        <p:cNvPr id="1" name="Shape 5"/>
        <p:cNvGrpSpPr/>
        <p:nvPr/>
      </p:nvGrpSpPr>
      <p:grpSpPr>
        <a:xfrm>
          <a:off x="0" y="0"/>
          <a:ext cx="0" cy="0"/>
          <a:chOff x="0" y="0"/>
          <a:chExt cx="0" cy="0"/>
        </a:xfrm>
      </p:grpSpPr>
      <p:cxnSp>
        <p:nvCxnSpPr>
          <p:cNvPr id="6" name="Shape 6"/>
          <p:cNvCxnSpPr/>
          <p:nvPr/>
        </p:nvCxnSpPr>
        <p:spPr>
          <a:xfrm>
            <a:off x="76200" y="57150"/>
            <a:ext cx="0" cy="5029199"/>
          </a:xfrm>
          <a:prstGeom prst="straightConnector1">
            <a:avLst/>
          </a:prstGeom>
          <a:noFill/>
          <a:ln w="107950" cap="flat" cmpd="sng">
            <a:solidFill>
              <a:srgbClr val="D23927"/>
            </a:solidFill>
            <a:prstDash val="solid"/>
            <a:round/>
            <a:headEnd type="none" w="med" len="med"/>
            <a:tailEnd type="none" w="med" len="med"/>
          </a:ln>
        </p:spPr>
      </p:cxnSp>
      <p:cxnSp>
        <p:nvCxnSpPr>
          <p:cNvPr id="7" name="Shape 7"/>
          <p:cNvCxnSpPr/>
          <p:nvPr/>
        </p:nvCxnSpPr>
        <p:spPr>
          <a:xfrm>
            <a:off x="9067800" y="57150"/>
            <a:ext cx="0" cy="5029199"/>
          </a:xfrm>
          <a:prstGeom prst="straightConnector1">
            <a:avLst/>
          </a:prstGeom>
          <a:noFill/>
          <a:ln w="114300" cap="flat" cmpd="sng">
            <a:solidFill>
              <a:srgbClr val="D23927"/>
            </a:solidFill>
            <a:prstDash val="solid"/>
            <a:round/>
            <a:headEnd type="none" w="med" len="med"/>
            <a:tailEnd type="none" w="med" len="med"/>
          </a:ln>
        </p:spPr>
      </p:cxnSp>
      <p:cxnSp>
        <p:nvCxnSpPr>
          <p:cNvPr id="8" name="Shape 8"/>
          <p:cNvCxnSpPr/>
          <p:nvPr/>
        </p:nvCxnSpPr>
        <p:spPr>
          <a:xfrm>
            <a:off x="533399" y="57150"/>
            <a:ext cx="0" cy="5029199"/>
          </a:xfrm>
          <a:prstGeom prst="straightConnector1">
            <a:avLst/>
          </a:prstGeom>
          <a:noFill/>
          <a:ln w="69850" cap="flat" cmpd="sng">
            <a:solidFill>
              <a:srgbClr val="D23927"/>
            </a:solidFill>
            <a:prstDash val="solid"/>
            <a:round/>
            <a:headEnd type="none" w="med" len="med"/>
            <a:tailEnd type="none" w="med" len="med"/>
          </a:ln>
        </p:spPr>
      </p:cxnSp>
      <p:cxnSp>
        <p:nvCxnSpPr>
          <p:cNvPr id="9" name="Shape 9"/>
          <p:cNvCxnSpPr/>
          <p:nvPr/>
        </p:nvCxnSpPr>
        <p:spPr>
          <a:xfrm flipH="1">
            <a:off x="914400" y="57150"/>
            <a:ext cx="152399" cy="4743600"/>
          </a:xfrm>
          <a:prstGeom prst="straightConnector1">
            <a:avLst/>
          </a:prstGeom>
          <a:noFill/>
          <a:ln w="152400" cap="flat" cmpd="sng">
            <a:solidFill>
              <a:srgbClr val="D23927"/>
            </a:solidFill>
            <a:prstDash val="solid"/>
            <a:round/>
            <a:headEnd type="none" w="med" len="med"/>
            <a:tailEnd type="none" w="med" len="med"/>
          </a:ln>
        </p:spPr>
      </p:cxnSp>
      <p:sp>
        <p:nvSpPr>
          <p:cNvPr id="10" name="Shape 10"/>
          <p:cNvSpPr/>
          <p:nvPr/>
        </p:nvSpPr>
        <p:spPr>
          <a:xfrm>
            <a:off x="110055" y="57150"/>
            <a:ext cx="1698625" cy="4972047"/>
          </a:xfrm>
          <a:custGeom>
            <a:avLst/>
            <a:gdLst/>
            <a:ahLst/>
            <a:cxnLst/>
            <a:rect l="0" t="0" r="0" b="0"/>
            <a:pathLst>
              <a:path w="1070" h="4154" extrusionOk="0">
                <a:moveTo>
                  <a:pt x="4" y="0"/>
                </a:moveTo>
                <a:lnTo>
                  <a:pt x="4" y="0"/>
                </a:lnTo>
                <a:lnTo>
                  <a:pt x="2" y="74"/>
                </a:lnTo>
                <a:lnTo>
                  <a:pt x="0" y="162"/>
                </a:lnTo>
                <a:lnTo>
                  <a:pt x="0" y="280"/>
                </a:lnTo>
                <a:lnTo>
                  <a:pt x="4" y="426"/>
                </a:lnTo>
                <a:lnTo>
                  <a:pt x="10" y="594"/>
                </a:lnTo>
                <a:lnTo>
                  <a:pt x="16" y="686"/>
                </a:lnTo>
                <a:lnTo>
                  <a:pt x="22" y="782"/>
                </a:lnTo>
                <a:lnTo>
                  <a:pt x="30" y="884"/>
                </a:lnTo>
                <a:lnTo>
                  <a:pt x="42" y="990"/>
                </a:lnTo>
                <a:lnTo>
                  <a:pt x="54" y="1098"/>
                </a:lnTo>
                <a:lnTo>
                  <a:pt x="68" y="1210"/>
                </a:lnTo>
                <a:lnTo>
                  <a:pt x="86" y="1324"/>
                </a:lnTo>
                <a:lnTo>
                  <a:pt x="104" y="1442"/>
                </a:lnTo>
                <a:lnTo>
                  <a:pt x="126" y="1562"/>
                </a:lnTo>
                <a:lnTo>
                  <a:pt x="152" y="1682"/>
                </a:lnTo>
                <a:lnTo>
                  <a:pt x="178" y="1804"/>
                </a:lnTo>
                <a:lnTo>
                  <a:pt x="210" y="1928"/>
                </a:lnTo>
                <a:lnTo>
                  <a:pt x="244" y="2050"/>
                </a:lnTo>
                <a:lnTo>
                  <a:pt x="280" y="2174"/>
                </a:lnTo>
                <a:lnTo>
                  <a:pt x="322" y="2298"/>
                </a:lnTo>
                <a:lnTo>
                  <a:pt x="366" y="2420"/>
                </a:lnTo>
                <a:lnTo>
                  <a:pt x="416" y="2542"/>
                </a:lnTo>
                <a:lnTo>
                  <a:pt x="468" y="2662"/>
                </a:lnTo>
                <a:lnTo>
                  <a:pt x="496" y="2722"/>
                </a:lnTo>
                <a:lnTo>
                  <a:pt x="524" y="2780"/>
                </a:lnTo>
                <a:lnTo>
                  <a:pt x="554" y="2838"/>
                </a:lnTo>
                <a:lnTo>
                  <a:pt x="586" y="2896"/>
                </a:lnTo>
                <a:lnTo>
                  <a:pt x="586" y="2896"/>
                </a:lnTo>
                <a:lnTo>
                  <a:pt x="652" y="3018"/>
                </a:lnTo>
                <a:lnTo>
                  <a:pt x="714" y="3132"/>
                </a:lnTo>
                <a:lnTo>
                  <a:pt x="768" y="3238"/>
                </a:lnTo>
                <a:lnTo>
                  <a:pt x="816" y="3336"/>
                </a:lnTo>
                <a:lnTo>
                  <a:pt x="860" y="3426"/>
                </a:lnTo>
                <a:lnTo>
                  <a:pt x="900" y="3510"/>
                </a:lnTo>
                <a:lnTo>
                  <a:pt x="934" y="3588"/>
                </a:lnTo>
                <a:lnTo>
                  <a:pt x="964" y="3658"/>
                </a:lnTo>
                <a:lnTo>
                  <a:pt x="988" y="3724"/>
                </a:lnTo>
                <a:lnTo>
                  <a:pt x="1010" y="3782"/>
                </a:lnTo>
                <a:lnTo>
                  <a:pt x="1028" y="3836"/>
                </a:lnTo>
                <a:lnTo>
                  <a:pt x="1042" y="3884"/>
                </a:lnTo>
                <a:lnTo>
                  <a:pt x="1052" y="3926"/>
                </a:lnTo>
                <a:lnTo>
                  <a:pt x="1060" y="3964"/>
                </a:lnTo>
                <a:lnTo>
                  <a:pt x="1066" y="3998"/>
                </a:lnTo>
                <a:lnTo>
                  <a:pt x="1068" y="4028"/>
                </a:lnTo>
                <a:lnTo>
                  <a:pt x="1070" y="4054"/>
                </a:lnTo>
                <a:lnTo>
                  <a:pt x="1068" y="4074"/>
                </a:lnTo>
                <a:lnTo>
                  <a:pt x="1066" y="4094"/>
                </a:lnTo>
                <a:lnTo>
                  <a:pt x="1060" y="4108"/>
                </a:lnTo>
                <a:lnTo>
                  <a:pt x="1056" y="4122"/>
                </a:lnTo>
                <a:lnTo>
                  <a:pt x="1050" y="4132"/>
                </a:lnTo>
                <a:lnTo>
                  <a:pt x="1042" y="4138"/>
                </a:lnTo>
                <a:lnTo>
                  <a:pt x="1034" y="4144"/>
                </a:lnTo>
                <a:lnTo>
                  <a:pt x="1028" y="4148"/>
                </a:lnTo>
                <a:lnTo>
                  <a:pt x="1020" y="4152"/>
                </a:lnTo>
                <a:lnTo>
                  <a:pt x="1006" y="4154"/>
                </a:lnTo>
                <a:lnTo>
                  <a:pt x="998" y="4152"/>
                </a:lnTo>
                <a:lnTo>
                  <a:pt x="994" y="4152"/>
                </a:lnTo>
              </a:path>
            </a:pathLst>
          </a:custGeom>
          <a:noFill/>
          <a:ln w="25400" cap="flat" cmpd="sng">
            <a:solidFill>
              <a:srgbClr val="D23927"/>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11" name="Shape 11"/>
          <p:cNvSpPr/>
          <p:nvPr/>
        </p:nvSpPr>
        <p:spPr>
          <a:xfrm>
            <a:off x="7839160" y="4114800"/>
            <a:ext cx="1181100" cy="597693"/>
          </a:xfrm>
          <a:custGeom>
            <a:avLst/>
            <a:gdLst/>
            <a:ahLst/>
            <a:cxnLst/>
            <a:rect l="0" t="0" r="0" b="0"/>
            <a:pathLst>
              <a:path w="744" h="502" extrusionOk="0">
                <a:moveTo>
                  <a:pt x="0" y="502"/>
                </a:moveTo>
                <a:lnTo>
                  <a:pt x="0" y="502"/>
                </a:lnTo>
                <a:lnTo>
                  <a:pt x="4" y="482"/>
                </a:lnTo>
                <a:lnTo>
                  <a:pt x="10" y="460"/>
                </a:lnTo>
                <a:lnTo>
                  <a:pt x="20" y="430"/>
                </a:lnTo>
                <a:lnTo>
                  <a:pt x="36" y="396"/>
                </a:lnTo>
                <a:lnTo>
                  <a:pt x="56" y="358"/>
                </a:lnTo>
                <a:lnTo>
                  <a:pt x="84" y="316"/>
                </a:lnTo>
                <a:lnTo>
                  <a:pt x="100" y="294"/>
                </a:lnTo>
                <a:lnTo>
                  <a:pt x="118" y="272"/>
                </a:lnTo>
                <a:lnTo>
                  <a:pt x="138" y="248"/>
                </a:lnTo>
                <a:lnTo>
                  <a:pt x="160" y="226"/>
                </a:lnTo>
                <a:lnTo>
                  <a:pt x="184" y="204"/>
                </a:lnTo>
                <a:lnTo>
                  <a:pt x="212" y="182"/>
                </a:lnTo>
                <a:lnTo>
                  <a:pt x="240" y="162"/>
                </a:lnTo>
                <a:lnTo>
                  <a:pt x="272" y="140"/>
                </a:lnTo>
                <a:lnTo>
                  <a:pt x="306" y="120"/>
                </a:lnTo>
                <a:lnTo>
                  <a:pt x="342" y="102"/>
                </a:lnTo>
                <a:lnTo>
                  <a:pt x="382" y="84"/>
                </a:lnTo>
                <a:lnTo>
                  <a:pt x="424" y="66"/>
                </a:lnTo>
                <a:lnTo>
                  <a:pt x="470" y="52"/>
                </a:lnTo>
                <a:lnTo>
                  <a:pt x="518" y="38"/>
                </a:lnTo>
                <a:lnTo>
                  <a:pt x="570" y="26"/>
                </a:lnTo>
                <a:lnTo>
                  <a:pt x="624" y="16"/>
                </a:lnTo>
                <a:lnTo>
                  <a:pt x="682" y="6"/>
                </a:lnTo>
                <a:lnTo>
                  <a:pt x="744" y="0"/>
                </a:lnTo>
              </a:path>
            </a:pathLst>
          </a:custGeom>
          <a:noFill/>
          <a:ln w="25400" cap="flat" cmpd="sng">
            <a:solidFill>
              <a:srgbClr val="CB2813"/>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12" name="Shape 12"/>
          <p:cNvSpPr/>
          <p:nvPr/>
        </p:nvSpPr>
        <p:spPr>
          <a:xfrm>
            <a:off x="8273122" y="2652712"/>
            <a:ext cx="777875" cy="1955006"/>
          </a:xfrm>
          <a:custGeom>
            <a:avLst/>
            <a:gdLst/>
            <a:ahLst/>
            <a:cxnLst/>
            <a:rect l="0" t="0" r="0" b="0"/>
            <a:pathLst>
              <a:path w="490" h="1642" extrusionOk="0">
                <a:moveTo>
                  <a:pt x="0" y="1642"/>
                </a:moveTo>
                <a:lnTo>
                  <a:pt x="0" y="1642"/>
                </a:lnTo>
                <a:lnTo>
                  <a:pt x="24" y="1624"/>
                </a:lnTo>
                <a:lnTo>
                  <a:pt x="50" y="1600"/>
                </a:lnTo>
                <a:lnTo>
                  <a:pt x="86" y="1564"/>
                </a:lnTo>
                <a:lnTo>
                  <a:pt x="126" y="1518"/>
                </a:lnTo>
                <a:lnTo>
                  <a:pt x="148" y="1490"/>
                </a:lnTo>
                <a:lnTo>
                  <a:pt x="172" y="1458"/>
                </a:lnTo>
                <a:lnTo>
                  <a:pt x="196" y="1424"/>
                </a:lnTo>
                <a:lnTo>
                  <a:pt x="220" y="1384"/>
                </a:lnTo>
                <a:lnTo>
                  <a:pt x="244" y="1344"/>
                </a:lnTo>
                <a:lnTo>
                  <a:pt x="268" y="1298"/>
                </a:lnTo>
                <a:lnTo>
                  <a:pt x="292" y="1248"/>
                </a:lnTo>
                <a:lnTo>
                  <a:pt x="316" y="1196"/>
                </a:lnTo>
                <a:lnTo>
                  <a:pt x="340" y="1138"/>
                </a:lnTo>
                <a:lnTo>
                  <a:pt x="362" y="1078"/>
                </a:lnTo>
                <a:lnTo>
                  <a:pt x="384" y="1014"/>
                </a:lnTo>
                <a:lnTo>
                  <a:pt x="404" y="944"/>
                </a:lnTo>
                <a:lnTo>
                  <a:pt x="422" y="870"/>
                </a:lnTo>
                <a:lnTo>
                  <a:pt x="438" y="792"/>
                </a:lnTo>
                <a:lnTo>
                  <a:pt x="454" y="710"/>
                </a:lnTo>
                <a:lnTo>
                  <a:pt x="466" y="624"/>
                </a:lnTo>
                <a:lnTo>
                  <a:pt x="476" y="532"/>
                </a:lnTo>
                <a:lnTo>
                  <a:pt x="484" y="436"/>
                </a:lnTo>
                <a:lnTo>
                  <a:pt x="488" y="334"/>
                </a:lnTo>
                <a:lnTo>
                  <a:pt x="490" y="228"/>
                </a:lnTo>
                <a:lnTo>
                  <a:pt x="488" y="118"/>
                </a:lnTo>
                <a:lnTo>
                  <a:pt x="484" y="0"/>
                </a:lnTo>
              </a:path>
            </a:pathLst>
          </a:custGeom>
          <a:noFill/>
          <a:ln w="25400" cap="flat" cmpd="sng">
            <a:solidFill>
              <a:srgbClr val="D0331F"/>
            </a:solidFill>
            <a:prstDash val="solid"/>
            <a:round/>
            <a:headEnd type="none" w="med" len="med"/>
            <a:tailEnd type="none" w="med" len="med"/>
          </a:ln>
        </p:spPr>
        <p:txBody>
          <a:bodyPr lIns="91425" tIns="45700" rIns="91425" bIns="45700" anchor="t" anchorCtr="0">
            <a:noAutofit/>
          </a:bodyPr>
          <a:lstStyle/>
          <a:p>
            <a:pPr lvl="0">
              <a:spcBef>
                <a:spcPts val="0"/>
              </a:spcBef>
              <a:buNone/>
            </a:pPr>
            <a:endParaRPr/>
          </a:p>
        </p:txBody>
      </p:sp>
      <p:sp>
        <p:nvSpPr>
          <p:cNvPr id="13" name="Shape 13"/>
          <p:cNvSpPr txBox="1">
            <a:spLocks noGrp="1"/>
          </p:cNvSpPr>
          <p:nvPr>
            <p:ph type="title"/>
          </p:nvPr>
        </p:nvSpPr>
        <p:spPr>
          <a:xfrm rot="-180108">
            <a:off x="1177259" y="-15156"/>
            <a:ext cx="8220779" cy="859014"/>
          </a:xfrm>
          <a:prstGeom prst="rect">
            <a:avLst/>
          </a:prstGeom>
          <a:noFill/>
          <a:ln>
            <a:noFill/>
          </a:ln>
        </p:spPr>
        <p:txBody>
          <a:bodyPr lIns="91425" tIns="91425" rIns="91425" bIns="91425" anchor="ctr" anchorCtr="0"/>
          <a:lstStyle>
            <a:lvl1pPr lvl="0">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1pPr>
            <a:lvl2pPr lvl="1">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2pPr>
            <a:lvl3pPr lvl="2">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3pPr>
            <a:lvl4pPr lvl="3">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4pPr>
            <a:lvl5pPr lvl="4">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5pPr>
            <a:lvl6pPr lvl="5">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6pPr>
            <a:lvl7pPr lvl="6">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7pPr>
            <a:lvl8pPr lvl="7">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8pPr>
            <a:lvl9pPr lvl="8">
              <a:spcBef>
                <a:spcPts val="0"/>
              </a:spcBef>
              <a:buClr>
                <a:schemeClr val="lt1"/>
              </a:buClr>
              <a:buSzPct val="100000"/>
              <a:buFont typeface="Trebuchet MS"/>
              <a:buNone/>
              <a:defRPr sz="3600">
                <a:solidFill>
                  <a:schemeClr val="lt1"/>
                </a:solidFill>
                <a:latin typeface="Trebuchet MS"/>
                <a:ea typeface="Trebuchet MS"/>
                <a:cs typeface="Trebuchet MS"/>
                <a:sym typeface="Trebuchet MS"/>
              </a:defRPr>
            </a:lvl9pPr>
          </a:lstStyle>
          <a:p>
            <a:endParaRPr/>
          </a:p>
        </p:txBody>
      </p:sp>
      <p:sp>
        <p:nvSpPr>
          <p:cNvPr id="14" name="Shape 14"/>
          <p:cNvSpPr txBox="1">
            <a:spLocks noGrp="1"/>
          </p:cNvSpPr>
          <p:nvPr>
            <p:ph type="body" idx="1"/>
          </p:nvPr>
        </p:nvSpPr>
        <p:spPr>
          <a:xfrm>
            <a:off x="457200" y="1371600"/>
            <a:ext cx="8229600" cy="3165899"/>
          </a:xfrm>
          <a:prstGeom prst="rect">
            <a:avLst/>
          </a:prstGeom>
          <a:noFill/>
          <a:ln>
            <a:noFill/>
          </a:ln>
        </p:spPr>
        <p:txBody>
          <a:bodyPr lIns="91425" tIns="91425" rIns="91425" bIns="91425" anchor="t" anchorCtr="0"/>
          <a:lstStyle>
            <a:lvl1pPr lvl="0">
              <a:spcBef>
                <a:spcPts val="600"/>
              </a:spcBef>
              <a:buClr>
                <a:schemeClr val="lt2"/>
              </a:buClr>
              <a:buSzPct val="100000"/>
              <a:buFont typeface="Trebuchet MS"/>
              <a:defRPr sz="3000">
                <a:solidFill>
                  <a:schemeClr val="lt2"/>
                </a:solidFill>
                <a:latin typeface="Trebuchet MS"/>
                <a:ea typeface="Trebuchet MS"/>
                <a:cs typeface="Trebuchet MS"/>
                <a:sym typeface="Trebuchet MS"/>
              </a:defRPr>
            </a:lvl1pPr>
            <a:lvl2pPr lvl="1">
              <a:spcBef>
                <a:spcPts val="480"/>
              </a:spcBef>
              <a:buClr>
                <a:schemeClr val="lt2"/>
              </a:buClr>
              <a:buSzPct val="100000"/>
              <a:buFont typeface="Trebuchet MS"/>
              <a:defRPr sz="2400">
                <a:solidFill>
                  <a:schemeClr val="lt2"/>
                </a:solidFill>
                <a:latin typeface="Trebuchet MS"/>
                <a:ea typeface="Trebuchet MS"/>
                <a:cs typeface="Trebuchet MS"/>
                <a:sym typeface="Trebuchet MS"/>
              </a:defRPr>
            </a:lvl2pPr>
            <a:lvl3pPr lvl="2">
              <a:spcBef>
                <a:spcPts val="480"/>
              </a:spcBef>
              <a:buClr>
                <a:schemeClr val="lt2"/>
              </a:buClr>
              <a:buSzPct val="100000"/>
              <a:buFont typeface="Trebuchet MS"/>
              <a:defRPr sz="2400">
                <a:solidFill>
                  <a:schemeClr val="lt2"/>
                </a:solidFill>
                <a:latin typeface="Trebuchet MS"/>
                <a:ea typeface="Trebuchet MS"/>
                <a:cs typeface="Trebuchet MS"/>
                <a:sym typeface="Trebuchet MS"/>
              </a:defRPr>
            </a:lvl3pPr>
            <a:lvl4pPr lvl="3">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4pPr>
            <a:lvl5pPr lvl="4">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5pPr>
            <a:lvl6pPr lvl="5">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6pPr>
            <a:lvl7pPr lvl="6">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7pPr>
            <a:lvl8pPr lvl="7">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8pPr>
            <a:lvl9pPr lvl="8">
              <a:spcBef>
                <a:spcPts val="360"/>
              </a:spcBef>
              <a:buClr>
                <a:schemeClr val="lt2"/>
              </a:buClr>
              <a:buSzPct val="100000"/>
              <a:buFont typeface="Trebuchet MS"/>
              <a:defRPr sz="1800">
                <a:solidFill>
                  <a:schemeClr val="lt2"/>
                </a:solidFill>
                <a:latin typeface="Trebuchet MS"/>
                <a:ea typeface="Trebuchet MS"/>
                <a:cs typeface="Trebuchet MS"/>
                <a:sym typeface="Trebuchet M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ctrTitle"/>
          </p:nvPr>
        </p:nvSpPr>
        <p:spPr>
          <a:xfrm rot="-183804">
            <a:off x="1035602" y="1005108"/>
            <a:ext cx="7763693" cy="1067996"/>
          </a:xfrm>
          <a:prstGeom prst="rect">
            <a:avLst/>
          </a:prstGeom>
        </p:spPr>
        <p:txBody>
          <a:bodyPr lIns="91425" tIns="91425" rIns="91425" bIns="91425" anchor="b" anchorCtr="0">
            <a:noAutofit/>
          </a:bodyPr>
          <a:lstStyle/>
          <a:p>
            <a:pPr lvl="0">
              <a:spcBef>
                <a:spcPts val="0"/>
              </a:spcBef>
              <a:buNone/>
            </a:pPr>
            <a:r>
              <a:rPr lang="en" sz="3600"/>
              <a:t>Louis XVI et Marie Antoinette</a:t>
            </a:r>
          </a:p>
        </p:txBody>
      </p:sp>
      <p:sp>
        <p:nvSpPr>
          <p:cNvPr id="73" name="Shape 73"/>
          <p:cNvSpPr txBox="1">
            <a:spLocks noGrp="1"/>
          </p:cNvSpPr>
          <p:nvPr>
            <p:ph type="subTitle" idx="1"/>
          </p:nvPr>
        </p:nvSpPr>
        <p:spPr>
          <a:xfrm rot="-186992">
            <a:off x="1102116" y="2348618"/>
            <a:ext cx="7576304" cy="393946"/>
          </a:xfrm>
          <a:prstGeom prst="rect">
            <a:avLst/>
          </a:prstGeom>
        </p:spPr>
        <p:txBody>
          <a:bodyPr lIns="91425" tIns="91425" rIns="91425" bIns="91425" anchor="ctr" anchorCtr="0">
            <a:noAutofit/>
          </a:bodyPr>
          <a:lstStyle/>
          <a:p>
            <a:pPr lvl="0">
              <a:spcBef>
                <a:spcPts val="0"/>
              </a:spcBef>
              <a:buNone/>
            </a:pPr>
            <a:r>
              <a:rPr lang="en"/>
              <a:t>Les monarques incapables!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rot="-228135">
            <a:off x="1184357" y="-16296"/>
            <a:ext cx="8215583" cy="859729"/>
          </a:xfrm>
          <a:prstGeom prst="rect">
            <a:avLst/>
          </a:prstGeom>
        </p:spPr>
        <p:txBody>
          <a:bodyPr lIns="91425" tIns="91425" rIns="91425" bIns="91425" anchor="ctr" anchorCtr="0">
            <a:noAutofit/>
          </a:bodyPr>
          <a:lstStyle/>
          <a:p>
            <a:pPr lvl="0">
              <a:spcBef>
                <a:spcPts val="0"/>
              </a:spcBef>
              <a:buNone/>
            </a:pPr>
            <a:r>
              <a:rPr lang="en"/>
              <a:t>Après Louis XIV</a:t>
            </a:r>
          </a:p>
        </p:txBody>
      </p:sp>
      <p:sp>
        <p:nvSpPr>
          <p:cNvPr id="79" name="Shape 79"/>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lvl="0">
              <a:spcBef>
                <a:spcPts val="0"/>
              </a:spcBef>
              <a:buNone/>
            </a:pPr>
            <a:r>
              <a:rPr lang="en" sz="2400"/>
              <a:t>Quand Louis XIV est mort, la France était en dette.  Il a commencé des guerres pour répandre le territoire français ce qui a vidé la trésorerie.  Il a persécuté les Huguenots et les Calvinistes qui sont donc parti.  Beaucoup d’eux faisaient partie de la bourgeoisie donc l’économie a chuté.  Il a dépensé trop d’argent.  Le déficit du gouvernement était double les revenues.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rot="-228135">
            <a:off x="1184357" y="-16296"/>
            <a:ext cx="8215583" cy="859729"/>
          </a:xfrm>
          <a:prstGeom prst="rect">
            <a:avLst/>
          </a:prstGeom>
        </p:spPr>
        <p:txBody>
          <a:bodyPr lIns="91425" tIns="91425" rIns="91425" bIns="91425" anchor="ctr" anchorCtr="0">
            <a:noAutofit/>
          </a:bodyPr>
          <a:lstStyle/>
          <a:p>
            <a:pPr lvl="0">
              <a:spcBef>
                <a:spcPts val="0"/>
              </a:spcBef>
              <a:buNone/>
            </a:pPr>
            <a:r>
              <a:rPr lang="en"/>
              <a:t>Après le mort de Louis XIV</a:t>
            </a:r>
          </a:p>
        </p:txBody>
      </p:sp>
      <p:sp>
        <p:nvSpPr>
          <p:cNvPr id="85" name="Shape 85"/>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lvl="0">
              <a:spcBef>
                <a:spcPts val="0"/>
              </a:spcBef>
              <a:buNone/>
            </a:pPr>
            <a:r>
              <a:rPr lang="en" dirty="0"/>
              <a:t>Son arrière petit-fils Louis XV lui a suivi comme roi.  Pendant son règne, les problèmes financières se sont empirés.  </a:t>
            </a:r>
            <a:r>
              <a:rPr lang="en"/>
              <a:t>Quand Louis XVI est devenu roi en 1774, la France était à </a:t>
            </a:r>
            <a:r>
              <a:rPr lang="en" smtClean="0"/>
              <a:t>un </a:t>
            </a:r>
            <a:r>
              <a:rPr lang="en"/>
              <a:t>point critique.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xfrm rot="-228135">
            <a:off x="1184357" y="-16296"/>
            <a:ext cx="8215583" cy="859729"/>
          </a:xfrm>
          <a:prstGeom prst="rect">
            <a:avLst/>
          </a:prstGeom>
        </p:spPr>
        <p:txBody>
          <a:bodyPr lIns="91425" tIns="91425" rIns="91425" bIns="91425" anchor="ctr" anchorCtr="0">
            <a:noAutofit/>
          </a:bodyPr>
          <a:lstStyle/>
          <a:p>
            <a:pPr lvl="0">
              <a:spcBef>
                <a:spcPts val="0"/>
              </a:spcBef>
              <a:buNone/>
            </a:pPr>
            <a:r>
              <a:rPr lang="en"/>
              <a:t>Louis XVI</a:t>
            </a:r>
          </a:p>
        </p:txBody>
      </p:sp>
      <p:sp>
        <p:nvSpPr>
          <p:cNvPr id="91" name="Shape 91"/>
          <p:cNvSpPr txBox="1">
            <a:spLocks noGrp="1"/>
          </p:cNvSpPr>
          <p:nvPr>
            <p:ph type="body" idx="1"/>
          </p:nvPr>
        </p:nvSpPr>
        <p:spPr>
          <a:xfrm>
            <a:off x="457275" y="874500"/>
            <a:ext cx="5222100" cy="3394500"/>
          </a:xfrm>
          <a:prstGeom prst="rect">
            <a:avLst/>
          </a:prstGeom>
        </p:spPr>
        <p:txBody>
          <a:bodyPr lIns="91425" tIns="91425" rIns="91425" bIns="91425" anchor="t" anchorCtr="0">
            <a:noAutofit/>
          </a:bodyPr>
          <a:lstStyle/>
          <a:p>
            <a:pPr lvl="0">
              <a:spcBef>
                <a:spcPts val="0"/>
              </a:spcBef>
              <a:buNone/>
            </a:pPr>
            <a:r>
              <a:rPr lang="en" sz="2400"/>
              <a:t>Louis XVI était un homme gentil, mais il n’était pas intéressé à faire le travail pour être roi.  Il ne pouvait pas faire les décisions non plus.  Il a ainsi laissé les décisions à ses conseillers.  Même si la plupart du peuple souffrait, il n’a rien fait pour eux.  Il se peut que cela était parce qu’il ne savait pas comment le peuple y vivait, car Versailles était loins du peuple.</a:t>
            </a:r>
          </a:p>
        </p:txBody>
      </p:sp>
      <p:pic>
        <p:nvPicPr>
          <p:cNvPr id="92" name="Shape 92"/>
          <p:cNvPicPr preferRelativeResize="0"/>
          <p:nvPr/>
        </p:nvPicPr>
        <p:blipFill>
          <a:blip r:embed="rId3">
            <a:alphaModFix/>
          </a:blip>
          <a:stretch>
            <a:fillRect/>
          </a:stretch>
        </p:blipFill>
        <p:spPr>
          <a:xfrm>
            <a:off x="5679379" y="326725"/>
            <a:ext cx="3158249" cy="44900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title"/>
          </p:nvPr>
        </p:nvSpPr>
        <p:spPr>
          <a:xfrm rot="-228135">
            <a:off x="1184357" y="-16296"/>
            <a:ext cx="8215583" cy="859729"/>
          </a:xfrm>
          <a:prstGeom prst="rect">
            <a:avLst/>
          </a:prstGeom>
        </p:spPr>
        <p:txBody>
          <a:bodyPr lIns="91425" tIns="91425" rIns="91425" bIns="91425" anchor="ctr" anchorCtr="0">
            <a:noAutofit/>
          </a:bodyPr>
          <a:lstStyle/>
          <a:p>
            <a:pPr lvl="0">
              <a:spcBef>
                <a:spcPts val="0"/>
              </a:spcBef>
              <a:buNone/>
            </a:pPr>
            <a:r>
              <a:rPr lang="en"/>
              <a:t>Marie Antoinette</a:t>
            </a:r>
          </a:p>
        </p:txBody>
      </p:sp>
      <p:sp>
        <p:nvSpPr>
          <p:cNvPr id="98" name="Shape 98"/>
          <p:cNvSpPr txBox="1">
            <a:spLocks noGrp="1"/>
          </p:cNvSpPr>
          <p:nvPr>
            <p:ph type="body" idx="1"/>
          </p:nvPr>
        </p:nvSpPr>
        <p:spPr>
          <a:xfrm>
            <a:off x="457200" y="1200150"/>
            <a:ext cx="4527299" cy="3394500"/>
          </a:xfrm>
          <a:prstGeom prst="rect">
            <a:avLst/>
          </a:prstGeom>
        </p:spPr>
        <p:txBody>
          <a:bodyPr lIns="91425" tIns="91425" rIns="91425" bIns="91425" anchor="t" anchorCtr="0">
            <a:noAutofit/>
          </a:bodyPr>
          <a:lstStyle/>
          <a:p>
            <a:pPr lvl="0">
              <a:spcBef>
                <a:spcPts val="0"/>
              </a:spcBef>
              <a:buNone/>
            </a:pPr>
            <a:r>
              <a:rPr lang="en" sz="2200"/>
              <a:t>Marie Antoinette n’était pas populaire dès le début, car elle venait de l’Autriche, une ennemie de la France.  Elle aimait une vie luxurieuse et elle dépensait beaucoup d’argent sur les bijoux.  Le peuple trouvait cela offensive: elle achetait les bijoux avec l’argent de la taxe pendant qu’ils étaient affamés.</a:t>
            </a:r>
          </a:p>
        </p:txBody>
      </p:sp>
      <p:pic>
        <p:nvPicPr>
          <p:cNvPr id="99" name="Shape 99"/>
          <p:cNvPicPr preferRelativeResize="0"/>
          <p:nvPr/>
        </p:nvPicPr>
        <p:blipFill>
          <a:blip r:embed="rId3">
            <a:alphaModFix/>
          </a:blip>
          <a:stretch>
            <a:fillRect/>
          </a:stretch>
        </p:blipFill>
        <p:spPr>
          <a:xfrm>
            <a:off x="5226275" y="0"/>
            <a:ext cx="3855900" cy="504590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title"/>
          </p:nvPr>
        </p:nvSpPr>
        <p:spPr>
          <a:xfrm rot="-228135">
            <a:off x="1184357" y="-16296"/>
            <a:ext cx="8215583" cy="859729"/>
          </a:xfrm>
          <a:prstGeom prst="rect">
            <a:avLst/>
          </a:prstGeom>
        </p:spPr>
        <p:txBody>
          <a:bodyPr lIns="91425" tIns="91425" rIns="91425" bIns="91425" anchor="ctr" anchorCtr="0">
            <a:noAutofit/>
          </a:bodyPr>
          <a:lstStyle/>
          <a:p>
            <a:pPr lvl="0">
              <a:spcBef>
                <a:spcPts val="0"/>
              </a:spcBef>
              <a:buNone/>
            </a:pPr>
            <a:r>
              <a:rPr lang="en"/>
              <a:t>Marie Antoinette continué</a:t>
            </a:r>
          </a:p>
        </p:txBody>
      </p:sp>
      <p:sp>
        <p:nvSpPr>
          <p:cNvPr id="105" name="Shape 105"/>
          <p:cNvSpPr txBox="1">
            <a:spLocks noGrp="1"/>
          </p:cNvSpPr>
          <p:nvPr>
            <p:ph type="body" idx="1"/>
          </p:nvPr>
        </p:nvSpPr>
        <p:spPr>
          <a:xfrm>
            <a:off x="0" y="1162925"/>
            <a:ext cx="4006500" cy="3394500"/>
          </a:xfrm>
          <a:prstGeom prst="rect">
            <a:avLst/>
          </a:prstGeom>
        </p:spPr>
        <p:txBody>
          <a:bodyPr lIns="91425" tIns="91425" rIns="91425" bIns="91425" anchor="t" anchorCtr="0">
            <a:noAutofit/>
          </a:bodyPr>
          <a:lstStyle/>
          <a:p>
            <a:pPr lvl="0">
              <a:spcBef>
                <a:spcPts val="0"/>
              </a:spcBef>
              <a:buNone/>
            </a:pPr>
            <a:r>
              <a:rPr lang="en" sz="2400"/>
              <a:t>Elle abusait son pouvoir.  Elle donnait des hauts positions aux personnes qu’elle aimait, ou elle enlevait des personnes des positions si elle ne les aimait pas.  </a:t>
            </a:r>
          </a:p>
        </p:txBody>
      </p:sp>
      <p:pic>
        <p:nvPicPr>
          <p:cNvPr id="106" name="Shape 106"/>
          <p:cNvPicPr preferRelativeResize="0"/>
          <p:nvPr/>
        </p:nvPicPr>
        <p:blipFill>
          <a:blip r:embed="rId3">
            <a:alphaModFix/>
          </a:blip>
          <a:stretch>
            <a:fillRect/>
          </a:stretch>
        </p:blipFill>
        <p:spPr>
          <a:xfrm>
            <a:off x="4133275" y="803200"/>
            <a:ext cx="5010725" cy="3943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rot="-228135">
            <a:off x="1184357" y="-16296"/>
            <a:ext cx="8215583" cy="859729"/>
          </a:xfrm>
          <a:prstGeom prst="rect">
            <a:avLst/>
          </a:prstGeom>
        </p:spPr>
        <p:txBody>
          <a:bodyPr lIns="91425" tIns="91425" rIns="91425" bIns="91425" anchor="ctr" anchorCtr="0">
            <a:noAutofit/>
          </a:bodyPr>
          <a:lstStyle/>
          <a:p>
            <a:pPr lvl="0">
              <a:spcBef>
                <a:spcPts val="0"/>
              </a:spcBef>
              <a:buNone/>
            </a:pPr>
            <a:r>
              <a:rPr lang="en"/>
              <a:t>L’application</a:t>
            </a:r>
          </a:p>
        </p:txBody>
      </p:sp>
      <p:sp>
        <p:nvSpPr>
          <p:cNvPr id="112" name="Shape 112"/>
          <p:cNvSpPr txBox="1">
            <a:spLocks noGrp="1"/>
          </p:cNvSpPr>
          <p:nvPr>
            <p:ph type="body" idx="1"/>
          </p:nvPr>
        </p:nvSpPr>
        <p:spPr>
          <a:xfrm>
            <a:off x="457200" y="1200150"/>
            <a:ext cx="8229600" cy="3394500"/>
          </a:xfrm>
          <a:prstGeom prst="rect">
            <a:avLst/>
          </a:prstGeom>
        </p:spPr>
        <p:txBody>
          <a:bodyPr lIns="91425" tIns="91425" rIns="91425" bIns="91425" anchor="t" anchorCtr="0">
            <a:noAutofit/>
          </a:bodyPr>
          <a:lstStyle/>
          <a:p>
            <a:pPr lvl="0">
              <a:spcBef>
                <a:spcPts val="0"/>
              </a:spcBef>
              <a:buNone/>
            </a:pPr>
            <a:r>
              <a:rPr lang="en"/>
              <a:t>Décrivez pourquoi l’état sous Louis XVI serait considéré comme étant inefficace.</a:t>
            </a:r>
          </a:p>
        </p:txBody>
      </p:sp>
    </p:spTree>
  </p:cSld>
  <p:clrMapOvr>
    <a:masterClrMapping/>
  </p:clrMapOvr>
</p:sld>
</file>

<file path=ppt/theme/theme1.xml><?xml version="1.0" encoding="utf-8"?>
<a:theme xmlns:a="http://schemas.openxmlformats.org/drawingml/2006/main" name="friendly">
  <a:themeElements>
    <a:clrScheme name="Custom 432">
      <a:dk1>
        <a:srgbClr val="CA0001"/>
      </a:dk1>
      <a:lt1>
        <a:srgbClr val="ECE47C"/>
      </a:lt1>
      <a:dk2>
        <a:srgbClr val="000000"/>
      </a:dk2>
      <a:lt2>
        <a:srgbClr val="FFFFFF"/>
      </a:lt2>
      <a:accent1>
        <a:srgbClr val="E26F01"/>
      </a:accent1>
      <a:accent2>
        <a:srgbClr val="723C75"/>
      </a:accent2>
      <a:accent3>
        <a:srgbClr val="69B19F"/>
      </a:accent3>
      <a:accent4>
        <a:srgbClr val="BC5828"/>
      </a:accent4>
      <a:accent5>
        <a:srgbClr val="800000"/>
      </a:accent5>
      <a:accent6>
        <a:srgbClr val="333333"/>
      </a:accent6>
      <a:hlink>
        <a:srgbClr val="ECE47C"/>
      </a:hlink>
      <a:folHlink>
        <a:srgbClr val="FF51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309</Words>
  <Application>Microsoft Macintosh PowerPoint</Application>
  <PresentationFormat>On-screen Show (16:9)</PresentationFormat>
  <Paragraphs>14</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friendly</vt:lpstr>
      <vt:lpstr>Louis XVI et Marie Antoinette</vt:lpstr>
      <vt:lpstr>Après Louis XIV</vt:lpstr>
      <vt:lpstr>Après le mort de Louis XIV</vt:lpstr>
      <vt:lpstr>Louis XVI</vt:lpstr>
      <vt:lpstr>Marie Antoinette</vt:lpstr>
      <vt:lpstr>Marie Antoinette continué</vt:lpstr>
      <vt:lpstr>L’application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Louis XVI et Marie Antoinette</dc:title>
  <cp:lastModifiedBy>sd35 user</cp:lastModifiedBy>
  <cp:revision>1</cp:revision>
  <dcterms:modified xsi:type="dcterms:W3CDTF">2017-10-12T04:09:11Z</dcterms:modified>
</cp:coreProperties>
</file>