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6858000" cx="9144000"/>
  <p:notesSz cx="6858000" cy="9144000"/>
  <p:embeddedFontLst>
    <p:embeddedFont>
      <p:font typeface="Merriweather Sans"/>
      <p:regular r:id="rId29"/>
      <p:bold r:id="rId30"/>
      <p:italic r:id="rId31"/>
      <p:boldItalic r:id="rId32"/>
    </p:embeddedFont>
    <p:embeddedFont>
      <p:font typeface="Nunito"/>
      <p:bold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90688788-A961-4C8F-B45B-C0E7827D2C20}">
  <a:tblStyle styleId="{90688788-A961-4C8F-B45B-C0E7827D2C20}"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MerriweatherSans-regular.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MerriweatherSans-italic.fntdata"/><Relationship Id="rId30" Type="http://schemas.openxmlformats.org/officeDocument/2006/relationships/font" Target="fonts/MerriweatherSans-bold.fntdata"/><Relationship Id="rId11" Type="http://schemas.openxmlformats.org/officeDocument/2006/relationships/slide" Target="slides/slide5.xml"/><Relationship Id="rId33" Type="http://schemas.openxmlformats.org/officeDocument/2006/relationships/font" Target="fonts/Nunito-bold.fntdata"/><Relationship Id="rId10" Type="http://schemas.openxmlformats.org/officeDocument/2006/relationships/slide" Target="slides/slide4.xml"/><Relationship Id="rId32" Type="http://schemas.openxmlformats.org/officeDocument/2006/relationships/font" Target="fonts/MerriweatherSans-boldItalic.fntdata"/><Relationship Id="rId13" Type="http://schemas.openxmlformats.org/officeDocument/2006/relationships/slide" Target="slides/slide7.xml"/><Relationship Id="rId12" Type="http://schemas.openxmlformats.org/officeDocument/2006/relationships/slide" Target="slides/slide6.xml"/><Relationship Id="rId34" Type="http://schemas.openxmlformats.org/officeDocument/2006/relationships/font" Target="fonts/Nunito-boldItalic.fnt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6200" y="0"/>
            <a:ext cx="2971800" cy="4572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6800"/>
            <a:ext cx="2971800" cy="45720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23" name="Google Shape;123;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p10: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191" name="Google Shape;191;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2" name="Google Shape;192;p1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p11: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08" name="Google Shape;208;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9" name="Google Shape;209;p1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p12: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25" name="Google Shape;225;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6" name="Google Shape;226;p1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Google Shape;236;p13: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37" name="Google Shape;237;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8" name="Google Shape;238;p1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0" name="Shape 250"/>
        <p:cNvGrpSpPr/>
        <p:nvPr/>
      </p:nvGrpSpPr>
      <p:grpSpPr>
        <a:xfrm>
          <a:off x="0" y="0"/>
          <a:ext cx="0" cy="0"/>
          <a:chOff x="0" y="0"/>
          <a:chExt cx="0" cy="0"/>
        </a:xfrm>
      </p:grpSpPr>
      <p:sp>
        <p:nvSpPr>
          <p:cNvPr id="251" name="Google Shape;251;p1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2" name="Google Shape;252;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Google Shape;259;p15: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60" name="Google Shape;260;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1" name="Google Shape;261;p1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Google Shape;269;p1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0" name="Google Shape;270;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p17: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lang="en-US" sz="1200" u="none">
                <a:solidFill>
                  <a:schemeClr val="dk1"/>
                </a:solidFill>
                <a:latin typeface="Arial"/>
                <a:ea typeface="Arial"/>
                <a:cs typeface="Arial"/>
                <a:sym typeface="Arial"/>
              </a:rPr>
              <a:t>‹#›</a:t>
            </a:fld>
            <a:endParaRPr b="0" sz="1200" u="none">
              <a:solidFill>
                <a:schemeClr val="dk1"/>
              </a:solidFill>
              <a:latin typeface="Arial"/>
              <a:ea typeface="Arial"/>
              <a:cs typeface="Arial"/>
              <a:sym typeface="Arial"/>
            </a:endParaRPr>
          </a:p>
        </p:txBody>
      </p:sp>
      <p:sp>
        <p:nvSpPr>
          <p:cNvPr id="277" name="Google Shape;277;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8" name="Google Shape;278;p1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4" name="Shape 294"/>
        <p:cNvGrpSpPr/>
        <p:nvPr/>
      </p:nvGrpSpPr>
      <p:grpSpPr>
        <a:xfrm>
          <a:off x="0" y="0"/>
          <a:ext cx="0" cy="0"/>
          <a:chOff x="0" y="0"/>
          <a:chExt cx="0" cy="0"/>
        </a:xfrm>
      </p:grpSpPr>
      <p:sp>
        <p:nvSpPr>
          <p:cNvPr id="295" name="Google Shape;295;p18: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296" name="Google Shape;296;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7" name="Google Shape;297;p1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3" name="Shape 303"/>
        <p:cNvGrpSpPr/>
        <p:nvPr/>
      </p:nvGrpSpPr>
      <p:grpSpPr>
        <a:xfrm>
          <a:off x="0" y="0"/>
          <a:ext cx="0" cy="0"/>
          <a:chOff x="0" y="0"/>
          <a:chExt cx="0" cy="0"/>
        </a:xfrm>
      </p:grpSpPr>
      <p:sp>
        <p:nvSpPr>
          <p:cNvPr id="304" name="Google Shape;304;p19: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305" name="Google Shape;305;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6" name="Google Shape;306;p1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0" name="Google Shape;130;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Google Shape;319;p2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20" name="Google Shape;320;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Google Shape;326;p2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27" name="Google Shape;327;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2" name="Shape 332"/>
        <p:cNvGrpSpPr/>
        <p:nvPr/>
      </p:nvGrpSpPr>
      <p:grpSpPr>
        <a:xfrm>
          <a:off x="0" y="0"/>
          <a:ext cx="0" cy="0"/>
          <a:chOff x="0" y="0"/>
          <a:chExt cx="0" cy="0"/>
        </a:xfrm>
      </p:grpSpPr>
      <p:sp>
        <p:nvSpPr>
          <p:cNvPr id="333" name="Google Shape;333;p2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34" name="Google Shape;334;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7" name="Google Shape;13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p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44" name="Google Shape;144;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p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51" name="Google Shape;151;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p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58" name="Google Shape;158;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5" name="Google Shape;165;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2" name="Google Shape;172;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p9: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179" name="Google Shape;179;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0" name="Google Shape;180;p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29" name="Shape 29"/>
        <p:cNvGrpSpPr/>
        <p:nvPr/>
      </p:nvGrpSpPr>
      <p:grpSpPr>
        <a:xfrm>
          <a:off x="0" y="0"/>
          <a:ext cx="0" cy="0"/>
          <a:chOff x="0" y="0"/>
          <a:chExt cx="0" cy="0"/>
        </a:xfrm>
      </p:grpSpPr>
      <p:grpSp>
        <p:nvGrpSpPr>
          <p:cNvPr id="30" name="Google Shape;30;p2"/>
          <p:cNvGrpSpPr/>
          <p:nvPr/>
        </p:nvGrpSpPr>
        <p:grpSpPr>
          <a:xfrm>
            <a:off x="0" y="0"/>
            <a:ext cx="9144000" cy="4038600"/>
            <a:chOff x="0" y="0"/>
            <a:chExt cx="5760" cy="2544"/>
          </a:xfrm>
        </p:grpSpPr>
        <p:sp>
          <p:nvSpPr>
            <p:cNvPr descr="aqbg" id="31" name="Google Shape;31;p2"/>
            <p:cNvSpPr/>
            <p:nvPr/>
          </p:nvSpPr>
          <p:spPr>
            <a:xfrm>
              <a:off x="0" y="0"/>
              <a:ext cx="5760" cy="2208"/>
            </a:xfrm>
            <a:prstGeom prst="rect">
              <a:avLst/>
            </a:prstGeom>
            <a:blipFill rotWithShape="1">
              <a:blip r:embed="rId2">
                <a:alphaModFix/>
              </a:blip>
              <a:tile algn="tl" flip="none" tx="0" sx="100000" ty="0" sy="100000"/>
            </a:blip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nvGrpSpPr>
            <p:cNvPr id="32" name="Google Shape;32;p2"/>
            <p:cNvGrpSpPr/>
            <p:nvPr/>
          </p:nvGrpSpPr>
          <p:grpSpPr>
            <a:xfrm>
              <a:off x="0" y="2208"/>
              <a:ext cx="5756" cy="240"/>
              <a:chOff x="0" y="768"/>
              <a:chExt cx="5760" cy="197"/>
            </a:xfrm>
          </p:grpSpPr>
          <p:sp>
            <p:nvSpPr>
              <p:cNvPr id="33" name="Google Shape;33;p2"/>
              <p:cNvSpPr/>
              <p:nvPr/>
            </p:nvSpPr>
            <p:spPr>
              <a:xfrm flipH="1" rot="10800000">
                <a:off x="0" y="780"/>
                <a:ext cx="5760" cy="4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Google Shape;34;p2"/>
              <p:cNvSpPr/>
              <p:nvPr/>
            </p:nvSpPr>
            <p:spPr>
              <a:xfrm>
                <a:off x="0" y="828"/>
                <a:ext cx="5760" cy="116"/>
              </a:xfrm>
              <a:prstGeom prst="rect">
                <a:avLst/>
              </a:prstGeom>
              <a:gradFill>
                <a:gsLst>
                  <a:gs pos="0">
                    <a:schemeClr val="accent1"/>
                  </a:gs>
                  <a:gs pos="100000">
                    <a:srgbClr val="C8CFE9"/>
                  </a:gs>
                </a:gsLst>
                <a:lin ang="540000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Google Shape;35;p2"/>
              <p:cNvSpPr/>
              <p:nvPr/>
            </p:nvSpPr>
            <p:spPr>
              <a:xfrm>
                <a:off x="0" y="768"/>
                <a:ext cx="5760" cy="12"/>
              </a:xfrm>
              <a:prstGeom prst="rect">
                <a:avLst/>
              </a:prstGeom>
              <a:gradFill>
                <a:gsLst>
                  <a:gs pos="0">
                    <a:schemeClr val="dk2"/>
                  </a:gs>
                  <a:gs pos="100000">
                    <a:srgbClr val="B8B8E7"/>
                  </a:gs>
                </a:gsLst>
                <a:lin ang="540000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Google Shape;36;p2"/>
              <p:cNvSpPr/>
              <p:nvPr/>
            </p:nvSpPr>
            <p:spPr>
              <a:xfrm flipH="1" rot="10800000">
                <a:off x="0" y="942"/>
                <a:ext cx="5760" cy="23"/>
              </a:xfrm>
              <a:prstGeom prst="rect">
                <a:avLst/>
              </a:prstGeom>
              <a:gradFill>
                <a:gsLst>
                  <a:gs pos="0">
                    <a:srgbClr val="C8CFE9"/>
                  </a:gs>
                  <a:gs pos="100000">
                    <a:schemeClr val="accent1"/>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2"/>
              <p:cNvSpPr txBox="1"/>
              <p:nvPr/>
            </p:nvSpPr>
            <p:spPr>
              <a:xfrm flipH="1">
                <a:off x="0" y="925"/>
                <a:ext cx="5760" cy="2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400" u="none" cap="none" strike="noStrike">
                  <a:solidFill>
                    <a:schemeClr val="dk1"/>
                  </a:solidFill>
                  <a:latin typeface="Times"/>
                  <a:ea typeface="Times"/>
                  <a:cs typeface="Times"/>
                  <a:sym typeface="Times"/>
                </a:endParaRPr>
              </a:p>
            </p:txBody>
          </p:sp>
          <p:sp>
            <p:nvSpPr>
              <p:cNvPr id="38" name="Google Shape;38;p2"/>
              <p:cNvSpPr/>
              <p:nvPr/>
            </p:nvSpPr>
            <p:spPr>
              <a:xfrm>
                <a:off x="0" y="824"/>
                <a:ext cx="5760" cy="23"/>
              </a:xfrm>
              <a:prstGeom prst="rect">
                <a:avLst/>
              </a:prstGeom>
              <a:gradFill>
                <a:gsLst>
                  <a:gs pos="0">
                    <a:schemeClr val="lt1"/>
                  </a:gs>
                  <a:gs pos="100000">
                    <a:schemeClr val="accent1"/>
                  </a:gs>
                </a:gsLst>
                <a:lin ang="540000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39" name="Google Shape;39;p2"/>
            <p:cNvSpPr/>
            <p:nvPr/>
          </p:nvSpPr>
          <p:spPr>
            <a:xfrm>
              <a:off x="2" y="2448"/>
              <a:ext cx="5758" cy="96"/>
            </a:xfrm>
            <a:prstGeom prst="rect">
              <a:avLst/>
            </a:prstGeom>
            <a:gradFill>
              <a:gsLst>
                <a:gs pos="0">
                  <a:srgbClr val="777777"/>
                </a:gs>
                <a:gs pos="100000">
                  <a:srgbClr val="FFFFFF"/>
                </a:gs>
              </a:gsLst>
              <a:lin ang="540000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40" name="Google Shape;40;p2"/>
          <p:cNvSpPr/>
          <p:nvPr/>
        </p:nvSpPr>
        <p:spPr>
          <a:xfrm>
            <a:off x="0" y="3470275"/>
            <a:ext cx="9139238" cy="74613"/>
          </a:xfrm>
          <a:prstGeom prst="rect">
            <a:avLst/>
          </a:prstGeom>
          <a:solidFill>
            <a:srgbClr val="777777">
              <a:alpha val="30588"/>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Google Shape;41;p2"/>
          <p:cNvSpPr txBox="1"/>
          <p:nvPr>
            <p:ph type="ctrTitle"/>
          </p:nvPr>
        </p:nvSpPr>
        <p:spPr>
          <a:xfrm>
            <a:off x="685800" y="1752600"/>
            <a:ext cx="7772400" cy="14700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1pPr>
            <a:lvl2pPr lvl="1"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2pPr>
            <a:lvl3pPr lvl="2"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3pPr>
            <a:lvl4pPr lvl="3"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4pPr>
            <a:lvl5pPr lvl="4"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5pPr>
            <a:lvl6pPr lvl="5"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6pPr>
            <a:lvl7pPr lvl="6"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7pPr>
            <a:lvl8pPr lvl="7"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8pPr>
            <a:lvl9pPr lvl="8"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9pPr>
          </a:lstStyle>
          <a:p/>
        </p:txBody>
      </p:sp>
      <p:sp>
        <p:nvSpPr>
          <p:cNvPr id="42" name="Google Shape;42;p2"/>
          <p:cNvSpPr txBox="1"/>
          <p:nvPr>
            <p:ph idx="1" type="subTitle"/>
          </p:nvPr>
        </p:nvSpPr>
        <p:spPr>
          <a:xfrm>
            <a:off x="1371600" y="4114800"/>
            <a:ext cx="6400800" cy="1752600"/>
          </a:xfrm>
          <a:prstGeom prst="rect">
            <a:avLst/>
          </a:prstGeom>
          <a:noFill/>
          <a:ln>
            <a:noFill/>
          </a:ln>
        </p:spPr>
        <p:txBody>
          <a:bodyPr anchorCtr="0" anchor="t" bIns="45700" lIns="91425" spcFirstLastPara="1" rIns="91425" wrap="square" tIns="45700"/>
          <a:lstStyle>
            <a:lvl1pPr lvl="0" marR="0" rtl="0" algn="ctr">
              <a:spcBef>
                <a:spcPts val="480"/>
              </a:spcBef>
              <a:spcAft>
                <a:spcPts val="0"/>
              </a:spcAft>
              <a:buClr>
                <a:schemeClr val="accent1"/>
              </a:buClr>
              <a:buSzPts val="2400"/>
              <a:buFont typeface="Times"/>
              <a:buNone/>
              <a:defRPr b="1" i="0" sz="2400" u="none" cap="none" strike="noStrike">
                <a:solidFill>
                  <a:schemeClr val="dk1"/>
                </a:solidFill>
                <a:latin typeface="Nunito"/>
                <a:ea typeface="Nunito"/>
                <a:cs typeface="Nunito"/>
                <a:sym typeface="Nunito"/>
              </a:defRPr>
            </a:lvl1pPr>
            <a:lvl2pPr lvl="1" marR="0" rtl="0" algn="l">
              <a:spcBef>
                <a:spcPts val="400"/>
              </a:spcBef>
              <a:spcAft>
                <a:spcPts val="0"/>
              </a:spcAft>
              <a:buClr>
                <a:schemeClr val="accent2"/>
              </a:buClr>
              <a:buSzPts val="2000"/>
              <a:buFont typeface="Noto Sans Symbols"/>
              <a:buChar char="•"/>
              <a:defRPr b="1" i="0" sz="2000" u="none" cap="none" strike="noStrike">
                <a:solidFill>
                  <a:schemeClr val="dk1"/>
                </a:solidFill>
                <a:latin typeface="Nunito"/>
                <a:ea typeface="Nunito"/>
                <a:cs typeface="Nunito"/>
                <a:sym typeface="Nunito"/>
              </a:defRPr>
            </a:lvl2pPr>
            <a:lvl3pPr lvl="2" marR="0" rtl="0" algn="l">
              <a:spcBef>
                <a:spcPts val="400"/>
              </a:spcBef>
              <a:spcAft>
                <a:spcPts val="0"/>
              </a:spcAft>
              <a:buClr>
                <a:schemeClr val="accent1"/>
              </a:buClr>
              <a:buSzPts val="2000"/>
              <a:buFont typeface="Noto Sans Symbols"/>
              <a:buChar char="▪"/>
              <a:defRPr b="1" i="0" sz="2000" u="none" cap="none" strike="noStrike">
                <a:solidFill>
                  <a:schemeClr val="dk1"/>
                </a:solidFill>
                <a:latin typeface="Nunito"/>
                <a:ea typeface="Nunito"/>
                <a:cs typeface="Nunito"/>
                <a:sym typeface="Nunito"/>
              </a:defRPr>
            </a:lvl3pPr>
            <a:lvl4pPr lvl="3" marR="0" rtl="0" algn="l">
              <a:spcBef>
                <a:spcPts val="400"/>
              </a:spcBef>
              <a:spcAft>
                <a:spcPts val="0"/>
              </a:spcAft>
              <a:buClr>
                <a:schemeClr val="accent2"/>
              </a:buClr>
              <a:buSzPts val="2000"/>
              <a:buFont typeface="Times"/>
              <a:buChar char="•"/>
              <a:defRPr b="1" i="0" sz="2000" u="none" cap="none" strike="noStrike">
                <a:solidFill>
                  <a:schemeClr val="dk1"/>
                </a:solidFill>
                <a:latin typeface="Nunito"/>
                <a:ea typeface="Nunito"/>
                <a:cs typeface="Nunito"/>
                <a:sym typeface="Nunito"/>
              </a:defRPr>
            </a:lvl4pPr>
            <a:lvl5pPr lvl="4"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5pPr>
            <a:lvl6pPr lvl="5"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6pPr>
            <a:lvl7pPr lvl="6"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7pPr>
            <a:lvl8pPr lvl="7"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8pPr>
            <a:lvl9pPr lvl="8"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9pPr>
          </a:lstStyle>
          <a:p/>
        </p:txBody>
      </p:sp>
      <p:sp>
        <p:nvSpPr>
          <p:cNvPr id="43" name="Google Shape;43;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44" name="Google Shape;44;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45" name="Google Shape;45;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2"/>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2"/>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2"/>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2"/>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2"/>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2"/>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2"/>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2"/>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95" name="Shape 95"/>
        <p:cNvGrpSpPr/>
        <p:nvPr/>
      </p:nvGrpSpPr>
      <p:grpSpPr>
        <a:xfrm>
          <a:off x="0" y="0"/>
          <a:ext cx="0" cy="0"/>
          <a:chOff x="0" y="0"/>
          <a:chExt cx="0" cy="0"/>
        </a:xfrm>
      </p:grpSpPr>
      <p:sp>
        <p:nvSpPr>
          <p:cNvPr id="96" name="Google Shape;96;p1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1" i="0" sz="2000" u="none" cap="none" strike="noStrike">
                <a:solidFill>
                  <a:schemeClr val="dk2"/>
                </a:solidFill>
                <a:latin typeface="Merriweather Sans"/>
                <a:ea typeface="Merriweather Sans"/>
                <a:cs typeface="Merriweather Sans"/>
                <a:sym typeface="Merriweather Sans"/>
              </a:defRPr>
            </a:lvl1pPr>
            <a:lvl2pPr lvl="1"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2pPr>
            <a:lvl3pPr lvl="2"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3pPr>
            <a:lvl4pPr lvl="3"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4pPr>
            <a:lvl5pPr lvl="4"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5pPr>
            <a:lvl6pPr lvl="5"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6pPr>
            <a:lvl7pPr lvl="6"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7pPr>
            <a:lvl8pPr lvl="7"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8pPr>
            <a:lvl9pPr lvl="8"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9pPr>
          </a:lstStyle>
          <a:p/>
        </p:txBody>
      </p:sp>
      <p:sp>
        <p:nvSpPr>
          <p:cNvPr id="97" name="Google Shape;97;p1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accent1"/>
              </a:buClr>
              <a:buSzPts val="3200"/>
              <a:buFont typeface="Times"/>
              <a:buChar char="•"/>
              <a:defRPr b="1" i="0" sz="3200" u="none" cap="none" strike="noStrike">
                <a:solidFill>
                  <a:schemeClr val="dk1"/>
                </a:solidFill>
                <a:latin typeface="Nunito"/>
                <a:ea typeface="Nunito"/>
                <a:cs typeface="Nunito"/>
                <a:sym typeface="Nunito"/>
              </a:defRPr>
            </a:lvl1pPr>
            <a:lvl2pPr indent="-406400" lvl="1" marL="914400" marR="0" rtl="0" algn="l">
              <a:spcBef>
                <a:spcPts val="560"/>
              </a:spcBef>
              <a:spcAft>
                <a:spcPts val="0"/>
              </a:spcAft>
              <a:buClr>
                <a:schemeClr val="accent2"/>
              </a:buClr>
              <a:buSzPts val="2800"/>
              <a:buFont typeface="Noto Sans Symbols"/>
              <a:buChar char="•"/>
              <a:defRPr b="1" i="0" sz="2800" u="none" cap="none" strike="noStrike">
                <a:solidFill>
                  <a:schemeClr val="dk1"/>
                </a:solidFill>
                <a:latin typeface="Nunito"/>
                <a:ea typeface="Nunito"/>
                <a:cs typeface="Nunito"/>
                <a:sym typeface="Nunito"/>
              </a:defRPr>
            </a:lvl2pPr>
            <a:lvl3pPr indent="-381000" lvl="2" marL="1371600" marR="0" rtl="0" algn="l">
              <a:spcBef>
                <a:spcPts val="480"/>
              </a:spcBef>
              <a:spcAft>
                <a:spcPts val="0"/>
              </a:spcAft>
              <a:buClr>
                <a:schemeClr val="accent1"/>
              </a:buClr>
              <a:buSzPts val="2400"/>
              <a:buFont typeface="Noto Sans Symbols"/>
              <a:buChar char="▪"/>
              <a:defRPr b="1" i="0" sz="2400" u="none" cap="none" strike="noStrike">
                <a:solidFill>
                  <a:schemeClr val="dk1"/>
                </a:solidFill>
                <a:latin typeface="Nunito"/>
                <a:ea typeface="Nunito"/>
                <a:cs typeface="Nunito"/>
                <a:sym typeface="Nunito"/>
              </a:defRPr>
            </a:lvl3pPr>
            <a:lvl4pPr indent="-355600" lvl="3" marL="1828800" marR="0" rtl="0" algn="l">
              <a:spcBef>
                <a:spcPts val="400"/>
              </a:spcBef>
              <a:spcAft>
                <a:spcPts val="0"/>
              </a:spcAft>
              <a:buClr>
                <a:schemeClr val="accent2"/>
              </a:buClr>
              <a:buSzPts val="2000"/>
              <a:buFont typeface="Times"/>
              <a:buChar char="•"/>
              <a:defRPr b="1" i="0" sz="2000" u="none" cap="none" strike="noStrike">
                <a:solidFill>
                  <a:schemeClr val="dk1"/>
                </a:solidFill>
                <a:latin typeface="Nunito"/>
                <a:ea typeface="Nunito"/>
                <a:cs typeface="Nunito"/>
                <a:sym typeface="Nunito"/>
              </a:defRPr>
            </a:lvl4pPr>
            <a:lvl5pPr indent="-355600" lvl="4" marL="22860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5pPr>
            <a:lvl6pPr indent="-355600" lvl="5" marL="27432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6pPr>
            <a:lvl7pPr indent="-355600" lvl="6" marL="32004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7pPr>
            <a:lvl8pPr indent="-355600" lvl="7" marL="36576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8pPr>
            <a:lvl9pPr indent="-355600" lvl="8" marL="41148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9pPr>
          </a:lstStyle>
          <a:p/>
        </p:txBody>
      </p:sp>
      <p:sp>
        <p:nvSpPr>
          <p:cNvPr id="98" name="Google Shape;98;p1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accent1"/>
              </a:buClr>
              <a:buSzPts val="1400"/>
              <a:buFont typeface="Times"/>
              <a:buNone/>
              <a:defRPr b="1" i="0" sz="1400" u="none" cap="none" strike="noStrike">
                <a:solidFill>
                  <a:schemeClr val="dk1"/>
                </a:solidFill>
                <a:latin typeface="Nunito"/>
                <a:ea typeface="Nunito"/>
                <a:cs typeface="Nunito"/>
                <a:sym typeface="Nunito"/>
              </a:defRPr>
            </a:lvl1pPr>
            <a:lvl2pPr indent="-228600" lvl="1" marL="914400" marR="0" rtl="0" algn="l">
              <a:spcBef>
                <a:spcPts val="240"/>
              </a:spcBef>
              <a:spcAft>
                <a:spcPts val="0"/>
              </a:spcAft>
              <a:buClr>
                <a:schemeClr val="accent2"/>
              </a:buClr>
              <a:buSzPts val="1200"/>
              <a:buFont typeface="Noto Sans Symbols"/>
              <a:buNone/>
              <a:defRPr b="1" i="0" sz="1200" u="none" cap="none" strike="noStrike">
                <a:solidFill>
                  <a:schemeClr val="dk1"/>
                </a:solidFill>
                <a:latin typeface="Nunito"/>
                <a:ea typeface="Nunito"/>
                <a:cs typeface="Nunito"/>
                <a:sym typeface="Nunito"/>
              </a:defRPr>
            </a:lvl2pPr>
            <a:lvl3pPr indent="-228600" lvl="2" marL="1371600" marR="0" rtl="0" algn="l">
              <a:spcBef>
                <a:spcPts val="200"/>
              </a:spcBef>
              <a:spcAft>
                <a:spcPts val="0"/>
              </a:spcAft>
              <a:buClr>
                <a:schemeClr val="accent1"/>
              </a:buClr>
              <a:buSzPts val="1000"/>
              <a:buFont typeface="Noto Sans Symbols"/>
              <a:buNone/>
              <a:defRPr b="1" i="0" sz="1000" u="none" cap="none" strike="noStrike">
                <a:solidFill>
                  <a:schemeClr val="dk1"/>
                </a:solidFill>
                <a:latin typeface="Nunito"/>
                <a:ea typeface="Nunito"/>
                <a:cs typeface="Nunito"/>
                <a:sym typeface="Nunito"/>
              </a:defRPr>
            </a:lvl3pPr>
            <a:lvl4pPr indent="-228600" lvl="3" marL="1828800" marR="0" rtl="0" algn="l">
              <a:spcBef>
                <a:spcPts val="180"/>
              </a:spcBef>
              <a:spcAft>
                <a:spcPts val="0"/>
              </a:spcAft>
              <a:buClr>
                <a:schemeClr val="accent2"/>
              </a:buClr>
              <a:buSzPts val="900"/>
              <a:buFont typeface="Times"/>
              <a:buNone/>
              <a:defRPr b="1" i="0" sz="900" u="none" cap="none" strike="noStrike">
                <a:solidFill>
                  <a:schemeClr val="dk1"/>
                </a:solidFill>
                <a:latin typeface="Nunito"/>
                <a:ea typeface="Nunito"/>
                <a:cs typeface="Nunito"/>
                <a:sym typeface="Nunito"/>
              </a:defRPr>
            </a:lvl4pPr>
            <a:lvl5pPr indent="-228600" lvl="4" marL="2286000" marR="0" rtl="0" algn="l">
              <a:spcBef>
                <a:spcPts val="180"/>
              </a:spcBef>
              <a:spcAft>
                <a:spcPts val="0"/>
              </a:spcAft>
              <a:buClr>
                <a:schemeClr val="dk2"/>
              </a:buClr>
              <a:buSzPts val="900"/>
              <a:buFont typeface="Noto Sans Symbols"/>
              <a:buNone/>
              <a:defRPr b="1" i="0" sz="900" u="none" cap="none" strike="noStrike">
                <a:solidFill>
                  <a:schemeClr val="dk1"/>
                </a:solidFill>
                <a:latin typeface="Nunito"/>
                <a:ea typeface="Nunito"/>
                <a:cs typeface="Nunito"/>
                <a:sym typeface="Nunito"/>
              </a:defRPr>
            </a:lvl5pPr>
            <a:lvl6pPr indent="-228600" lvl="5" marL="2743200" marR="0" rtl="0" algn="l">
              <a:spcBef>
                <a:spcPts val="180"/>
              </a:spcBef>
              <a:spcAft>
                <a:spcPts val="0"/>
              </a:spcAft>
              <a:buClr>
                <a:schemeClr val="dk2"/>
              </a:buClr>
              <a:buSzPts val="900"/>
              <a:buFont typeface="Noto Sans Symbols"/>
              <a:buNone/>
              <a:defRPr b="1" i="0" sz="900" u="none" cap="none" strike="noStrike">
                <a:solidFill>
                  <a:schemeClr val="dk1"/>
                </a:solidFill>
                <a:latin typeface="Nunito"/>
                <a:ea typeface="Nunito"/>
                <a:cs typeface="Nunito"/>
                <a:sym typeface="Nunito"/>
              </a:defRPr>
            </a:lvl6pPr>
            <a:lvl7pPr indent="-228600" lvl="6" marL="3200400" marR="0" rtl="0" algn="l">
              <a:spcBef>
                <a:spcPts val="180"/>
              </a:spcBef>
              <a:spcAft>
                <a:spcPts val="0"/>
              </a:spcAft>
              <a:buClr>
                <a:schemeClr val="dk2"/>
              </a:buClr>
              <a:buSzPts val="900"/>
              <a:buFont typeface="Noto Sans Symbols"/>
              <a:buNone/>
              <a:defRPr b="1" i="0" sz="900" u="none" cap="none" strike="noStrike">
                <a:solidFill>
                  <a:schemeClr val="dk1"/>
                </a:solidFill>
                <a:latin typeface="Nunito"/>
                <a:ea typeface="Nunito"/>
                <a:cs typeface="Nunito"/>
                <a:sym typeface="Nunito"/>
              </a:defRPr>
            </a:lvl7pPr>
            <a:lvl8pPr indent="-228600" lvl="7" marL="3657600" marR="0" rtl="0" algn="l">
              <a:spcBef>
                <a:spcPts val="180"/>
              </a:spcBef>
              <a:spcAft>
                <a:spcPts val="0"/>
              </a:spcAft>
              <a:buClr>
                <a:schemeClr val="dk2"/>
              </a:buClr>
              <a:buSzPts val="900"/>
              <a:buFont typeface="Noto Sans Symbols"/>
              <a:buNone/>
              <a:defRPr b="1" i="0" sz="900" u="none" cap="none" strike="noStrike">
                <a:solidFill>
                  <a:schemeClr val="dk1"/>
                </a:solidFill>
                <a:latin typeface="Nunito"/>
                <a:ea typeface="Nunito"/>
                <a:cs typeface="Nunito"/>
                <a:sym typeface="Nunito"/>
              </a:defRPr>
            </a:lvl8pPr>
            <a:lvl9pPr indent="-228600" lvl="8" marL="4114800" marR="0" rtl="0" algn="l">
              <a:spcBef>
                <a:spcPts val="180"/>
              </a:spcBef>
              <a:spcAft>
                <a:spcPts val="0"/>
              </a:spcAft>
              <a:buClr>
                <a:schemeClr val="dk2"/>
              </a:buClr>
              <a:buSzPts val="900"/>
              <a:buFont typeface="Noto Sans Symbols"/>
              <a:buNone/>
              <a:defRPr b="1" i="0" sz="900" u="none" cap="none" strike="noStrike">
                <a:solidFill>
                  <a:schemeClr val="dk1"/>
                </a:solidFill>
                <a:latin typeface="Nunito"/>
                <a:ea typeface="Nunito"/>
                <a:cs typeface="Nunito"/>
                <a:sym typeface="Nunito"/>
              </a:defRPr>
            </a:lvl9pPr>
          </a:lstStyle>
          <a:p/>
        </p:txBody>
      </p:sp>
      <p:sp>
        <p:nvSpPr>
          <p:cNvPr id="99" name="Google Shape;99;p11"/>
          <p:cNvSpPr txBox="1"/>
          <p:nvPr>
            <p:ph idx="10" type="dt"/>
          </p:nvPr>
        </p:nvSpPr>
        <p:spPr>
          <a:xfrm>
            <a:off x="0" y="6553200"/>
            <a:ext cx="1219200" cy="3048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4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00" name="Google Shape;100;p11"/>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i="1" sz="10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01" name="Google Shape;101;p11"/>
          <p:cNvSpPr txBox="1"/>
          <p:nvPr>
            <p:ph idx="12" type="sldNum"/>
          </p:nvPr>
        </p:nvSpPr>
        <p:spPr>
          <a:xfrm>
            <a:off x="8686800" y="6324600"/>
            <a:ext cx="457200" cy="5334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sz="1400">
                <a:solidFill>
                  <a:schemeClr val="dk2"/>
                </a:solidFill>
                <a:latin typeface="Arial"/>
                <a:ea typeface="Arial"/>
                <a:cs typeface="Arial"/>
                <a:sym typeface="Arial"/>
              </a:defRPr>
            </a:lvl1pPr>
            <a:lvl2pPr indent="0" lvl="1" marL="0" marR="0" rtl="0" algn="r">
              <a:spcBef>
                <a:spcPts val="0"/>
              </a:spcBef>
              <a:spcAft>
                <a:spcPts val="0"/>
              </a:spcAft>
              <a:buNone/>
              <a:defRPr sz="1400">
                <a:solidFill>
                  <a:schemeClr val="dk2"/>
                </a:solidFill>
                <a:latin typeface="Arial"/>
                <a:ea typeface="Arial"/>
                <a:cs typeface="Arial"/>
                <a:sym typeface="Arial"/>
              </a:defRPr>
            </a:lvl2pPr>
            <a:lvl3pPr indent="0" lvl="2" marL="0" marR="0" rtl="0" algn="r">
              <a:spcBef>
                <a:spcPts val="0"/>
              </a:spcBef>
              <a:spcAft>
                <a:spcPts val="0"/>
              </a:spcAft>
              <a:buNone/>
              <a:defRPr sz="1400">
                <a:solidFill>
                  <a:schemeClr val="dk2"/>
                </a:solidFill>
                <a:latin typeface="Arial"/>
                <a:ea typeface="Arial"/>
                <a:cs typeface="Arial"/>
                <a:sym typeface="Arial"/>
              </a:defRPr>
            </a:lvl3pPr>
            <a:lvl4pPr indent="0" lvl="3" marL="0" marR="0" rtl="0" algn="r">
              <a:spcBef>
                <a:spcPts val="0"/>
              </a:spcBef>
              <a:spcAft>
                <a:spcPts val="0"/>
              </a:spcAft>
              <a:buNone/>
              <a:defRPr sz="1400">
                <a:solidFill>
                  <a:schemeClr val="dk2"/>
                </a:solidFill>
                <a:latin typeface="Arial"/>
                <a:ea typeface="Arial"/>
                <a:cs typeface="Arial"/>
                <a:sym typeface="Arial"/>
              </a:defRPr>
            </a:lvl4pPr>
            <a:lvl5pPr indent="0" lvl="4" marL="0" marR="0" rtl="0" algn="r">
              <a:spcBef>
                <a:spcPts val="0"/>
              </a:spcBef>
              <a:spcAft>
                <a:spcPts val="0"/>
              </a:spcAft>
              <a:buNone/>
              <a:defRPr sz="1400">
                <a:solidFill>
                  <a:schemeClr val="dk2"/>
                </a:solidFill>
                <a:latin typeface="Arial"/>
                <a:ea typeface="Arial"/>
                <a:cs typeface="Arial"/>
                <a:sym typeface="Arial"/>
              </a:defRPr>
            </a:lvl5pPr>
            <a:lvl6pPr indent="0" lvl="5" marL="0" marR="0" rtl="0" algn="r">
              <a:spcBef>
                <a:spcPts val="0"/>
              </a:spcBef>
              <a:spcAft>
                <a:spcPts val="0"/>
              </a:spcAft>
              <a:buNone/>
              <a:defRPr sz="1400">
                <a:solidFill>
                  <a:schemeClr val="dk2"/>
                </a:solidFill>
                <a:latin typeface="Arial"/>
                <a:ea typeface="Arial"/>
                <a:cs typeface="Arial"/>
                <a:sym typeface="Arial"/>
              </a:defRPr>
            </a:lvl6pPr>
            <a:lvl7pPr indent="0" lvl="6" marL="0" marR="0" rtl="0" algn="r">
              <a:spcBef>
                <a:spcPts val="0"/>
              </a:spcBef>
              <a:spcAft>
                <a:spcPts val="0"/>
              </a:spcAft>
              <a:buNone/>
              <a:defRPr sz="1400">
                <a:solidFill>
                  <a:schemeClr val="dk2"/>
                </a:solidFill>
                <a:latin typeface="Arial"/>
                <a:ea typeface="Arial"/>
                <a:cs typeface="Arial"/>
                <a:sym typeface="Arial"/>
              </a:defRPr>
            </a:lvl7pPr>
            <a:lvl8pPr indent="0" lvl="7" marL="0" marR="0" rtl="0" algn="r">
              <a:spcBef>
                <a:spcPts val="0"/>
              </a:spcBef>
              <a:spcAft>
                <a:spcPts val="0"/>
              </a:spcAft>
              <a:buNone/>
              <a:defRPr sz="1400">
                <a:solidFill>
                  <a:schemeClr val="dk2"/>
                </a:solidFill>
                <a:latin typeface="Arial"/>
                <a:ea typeface="Arial"/>
                <a:cs typeface="Arial"/>
                <a:sym typeface="Arial"/>
              </a:defRPr>
            </a:lvl8pPr>
            <a:lvl9pPr indent="0" lvl="8" marL="0" marR="0" rtl="0" algn="r">
              <a:spcBef>
                <a:spcPts val="0"/>
              </a:spcBef>
              <a:spcAft>
                <a:spcPts val="0"/>
              </a:spcAft>
              <a:buNone/>
              <a:defRPr sz="1400">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2" name="Shape 102"/>
        <p:cNvGrpSpPr/>
        <p:nvPr/>
      </p:nvGrpSpPr>
      <p:grpSpPr>
        <a:xfrm>
          <a:off x="0" y="0"/>
          <a:ext cx="0" cy="0"/>
          <a:chOff x="0" y="0"/>
          <a:chExt cx="0" cy="0"/>
        </a:xfrm>
      </p:grpSpPr>
      <p:sp>
        <p:nvSpPr>
          <p:cNvPr id="103" name="Google Shape;103;p1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1" i="0" sz="2000" u="none" cap="none" strike="noStrike">
                <a:solidFill>
                  <a:schemeClr val="dk2"/>
                </a:solidFill>
                <a:latin typeface="Merriweather Sans"/>
                <a:ea typeface="Merriweather Sans"/>
                <a:cs typeface="Merriweather Sans"/>
                <a:sym typeface="Merriweather Sans"/>
              </a:defRPr>
            </a:lvl1pPr>
            <a:lvl2pPr lvl="1"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2pPr>
            <a:lvl3pPr lvl="2"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3pPr>
            <a:lvl4pPr lvl="3"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4pPr>
            <a:lvl5pPr lvl="4"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5pPr>
            <a:lvl6pPr lvl="5"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6pPr>
            <a:lvl7pPr lvl="6"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7pPr>
            <a:lvl8pPr lvl="7"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8pPr>
            <a:lvl9pPr lvl="8"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9pPr>
          </a:lstStyle>
          <a:p/>
        </p:txBody>
      </p:sp>
      <p:sp>
        <p:nvSpPr>
          <p:cNvPr id="104" name="Google Shape;104;p12"/>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accent1"/>
              </a:buClr>
              <a:buSzPts val="3200"/>
              <a:buFont typeface="Times"/>
              <a:buNone/>
              <a:defRPr b="1" i="0" sz="3200" u="none" cap="none" strike="noStrike">
                <a:solidFill>
                  <a:schemeClr val="dk1"/>
                </a:solidFill>
                <a:latin typeface="Nunito"/>
                <a:ea typeface="Nunito"/>
                <a:cs typeface="Nunito"/>
                <a:sym typeface="Nunito"/>
              </a:defRPr>
            </a:lvl1pPr>
            <a:lvl2pPr lvl="1" marR="0" rtl="0" algn="l">
              <a:spcBef>
                <a:spcPts val="560"/>
              </a:spcBef>
              <a:spcAft>
                <a:spcPts val="0"/>
              </a:spcAft>
              <a:buClr>
                <a:schemeClr val="accent2"/>
              </a:buClr>
              <a:buSzPts val="2800"/>
              <a:buFont typeface="Noto Sans Symbols"/>
              <a:buNone/>
              <a:defRPr b="1" i="0" sz="2800" u="none" cap="none" strike="noStrike">
                <a:solidFill>
                  <a:schemeClr val="dk1"/>
                </a:solidFill>
                <a:latin typeface="Nunito"/>
                <a:ea typeface="Nunito"/>
                <a:cs typeface="Nunito"/>
                <a:sym typeface="Nunito"/>
              </a:defRPr>
            </a:lvl2pPr>
            <a:lvl3pPr lvl="2" marR="0" rtl="0" algn="l">
              <a:spcBef>
                <a:spcPts val="480"/>
              </a:spcBef>
              <a:spcAft>
                <a:spcPts val="0"/>
              </a:spcAft>
              <a:buClr>
                <a:schemeClr val="accent1"/>
              </a:buClr>
              <a:buSzPts val="2400"/>
              <a:buFont typeface="Noto Sans Symbols"/>
              <a:buNone/>
              <a:defRPr b="1" i="0" sz="2400" u="none" cap="none" strike="noStrike">
                <a:solidFill>
                  <a:schemeClr val="dk1"/>
                </a:solidFill>
                <a:latin typeface="Nunito"/>
                <a:ea typeface="Nunito"/>
                <a:cs typeface="Nunito"/>
                <a:sym typeface="Nunito"/>
              </a:defRPr>
            </a:lvl3pPr>
            <a:lvl4pPr lvl="3" marR="0" rtl="0" algn="l">
              <a:spcBef>
                <a:spcPts val="400"/>
              </a:spcBef>
              <a:spcAft>
                <a:spcPts val="0"/>
              </a:spcAft>
              <a:buClr>
                <a:schemeClr val="accent2"/>
              </a:buClr>
              <a:buSzPts val="2000"/>
              <a:buFont typeface="Times"/>
              <a:buNone/>
              <a:defRPr b="1" i="0" sz="2000" u="none" cap="none" strike="noStrike">
                <a:solidFill>
                  <a:schemeClr val="dk1"/>
                </a:solidFill>
                <a:latin typeface="Nunito"/>
                <a:ea typeface="Nunito"/>
                <a:cs typeface="Nunito"/>
                <a:sym typeface="Nunito"/>
              </a:defRPr>
            </a:lvl4pPr>
            <a:lvl5pPr lvl="4" marR="0" rtl="0" algn="l">
              <a:spcBef>
                <a:spcPts val="400"/>
              </a:spcBef>
              <a:spcAft>
                <a:spcPts val="0"/>
              </a:spcAft>
              <a:buClr>
                <a:schemeClr val="dk2"/>
              </a:buClr>
              <a:buSzPts val="2000"/>
              <a:buFont typeface="Noto Sans Symbols"/>
              <a:buNone/>
              <a:defRPr b="1" i="0" sz="2000" u="none" cap="none" strike="noStrike">
                <a:solidFill>
                  <a:schemeClr val="dk1"/>
                </a:solidFill>
                <a:latin typeface="Nunito"/>
                <a:ea typeface="Nunito"/>
                <a:cs typeface="Nunito"/>
                <a:sym typeface="Nunito"/>
              </a:defRPr>
            </a:lvl5pPr>
            <a:lvl6pPr lvl="5" marR="0" rtl="0" algn="l">
              <a:spcBef>
                <a:spcPts val="400"/>
              </a:spcBef>
              <a:spcAft>
                <a:spcPts val="0"/>
              </a:spcAft>
              <a:buClr>
                <a:schemeClr val="dk2"/>
              </a:buClr>
              <a:buSzPts val="2000"/>
              <a:buFont typeface="Noto Sans Symbols"/>
              <a:buNone/>
              <a:defRPr b="1" i="0" sz="2000" u="none" cap="none" strike="noStrike">
                <a:solidFill>
                  <a:schemeClr val="dk1"/>
                </a:solidFill>
                <a:latin typeface="Nunito"/>
                <a:ea typeface="Nunito"/>
                <a:cs typeface="Nunito"/>
                <a:sym typeface="Nunito"/>
              </a:defRPr>
            </a:lvl6pPr>
            <a:lvl7pPr lvl="6" marR="0" rtl="0" algn="l">
              <a:spcBef>
                <a:spcPts val="400"/>
              </a:spcBef>
              <a:spcAft>
                <a:spcPts val="0"/>
              </a:spcAft>
              <a:buClr>
                <a:schemeClr val="dk2"/>
              </a:buClr>
              <a:buSzPts val="2000"/>
              <a:buFont typeface="Noto Sans Symbols"/>
              <a:buNone/>
              <a:defRPr b="1" i="0" sz="2000" u="none" cap="none" strike="noStrike">
                <a:solidFill>
                  <a:schemeClr val="dk1"/>
                </a:solidFill>
                <a:latin typeface="Nunito"/>
                <a:ea typeface="Nunito"/>
                <a:cs typeface="Nunito"/>
                <a:sym typeface="Nunito"/>
              </a:defRPr>
            </a:lvl7pPr>
            <a:lvl8pPr lvl="7" marR="0" rtl="0" algn="l">
              <a:spcBef>
                <a:spcPts val="400"/>
              </a:spcBef>
              <a:spcAft>
                <a:spcPts val="0"/>
              </a:spcAft>
              <a:buClr>
                <a:schemeClr val="dk2"/>
              </a:buClr>
              <a:buSzPts val="2000"/>
              <a:buFont typeface="Noto Sans Symbols"/>
              <a:buNone/>
              <a:defRPr b="1" i="0" sz="2000" u="none" cap="none" strike="noStrike">
                <a:solidFill>
                  <a:schemeClr val="dk1"/>
                </a:solidFill>
                <a:latin typeface="Nunito"/>
                <a:ea typeface="Nunito"/>
                <a:cs typeface="Nunito"/>
                <a:sym typeface="Nunito"/>
              </a:defRPr>
            </a:lvl8pPr>
            <a:lvl9pPr lvl="8" marR="0" rtl="0" algn="l">
              <a:spcBef>
                <a:spcPts val="400"/>
              </a:spcBef>
              <a:spcAft>
                <a:spcPts val="0"/>
              </a:spcAft>
              <a:buClr>
                <a:schemeClr val="dk2"/>
              </a:buClr>
              <a:buSzPts val="2000"/>
              <a:buFont typeface="Noto Sans Symbols"/>
              <a:buNone/>
              <a:defRPr b="1" i="0" sz="2000" u="none" cap="none" strike="noStrike">
                <a:solidFill>
                  <a:schemeClr val="dk1"/>
                </a:solidFill>
                <a:latin typeface="Nunito"/>
                <a:ea typeface="Nunito"/>
                <a:cs typeface="Nunito"/>
                <a:sym typeface="Nunito"/>
              </a:defRPr>
            </a:lvl9pPr>
          </a:lstStyle>
          <a:p/>
        </p:txBody>
      </p:sp>
      <p:sp>
        <p:nvSpPr>
          <p:cNvPr id="105" name="Google Shape;105;p1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accent1"/>
              </a:buClr>
              <a:buSzPts val="1400"/>
              <a:buFont typeface="Times"/>
              <a:buNone/>
              <a:defRPr b="1" i="0" sz="1400" u="none" cap="none" strike="noStrike">
                <a:solidFill>
                  <a:schemeClr val="dk1"/>
                </a:solidFill>
                <a:latin typeface="Nunito"/>
                <a:ea typeface="Nunito"/>
                <a:cs typeface="Nunito"/>
                <a:sym typeface="Nunito"/>
              </a:defRPr>
            </a:lvl1pPr>
            <a:lvl2pPr indent="-228600" lvl="1" marL="914400" marR="0" rtl="0" algn="l">
              <a:spcBef>
                <a:spcPts val="240"/>
              </a:spcBef>
              <a:spcAft>
                <a:spcPts val="0"/>
              </a:spcAft>
              <a:buClr>
                <a:schemeClr val="accent2"/>
              </a:buClr>
              <a:buSzPts val="1200"/>
              <a:buFont typeface="Noto Sans Symbols"/>
              <a:buNone/>
              <a:defRPr b="1" i="0" sz="1200" u="none" cap="none" strike="noStrike">
                <a:solidFill>
                  <a:schemeClr val="dk1"/>
                </a:solidFill>
                <a:latin typeface="Nunito"/>
                <a:ea typeface="Nunito"/>
                <a:cs typeface="Nunito"/>
                <a:sym typeface="Nunito"/>
              </a:defRPr>
            </a:lvl2pPr>
            <a:lvl3pPr indent="-228600" lvl="2" marL="1371600" marR="0" rtl="0" algn="l">
              <a:spcBef>
                <a:spcPts val="200"/>
              </a:spcBef>
              <a:spcAft>
                <a:spcPts val="0"/>
              </a:spcAft>
              <a:buClr>
                <a:schemeClr val="accent1"/>
              </a:buClr>
              <a:buSzPts val="1000"/>
              <a:buFont typeface="Noto Sans Symbols"/>
              <a:buNone/>
              <a:defRPr b="1" i="0" sz="1000" u="none" cap="none" strike="noStrike">
                <a:solidFill>
                  <a:schemeClr val="dk1"/>
                </a:solidFill>
                <a:latin typeface="Nunito"/>
                <a:ea typeface="Nunito"/>
                <a:cs typeface="Nunito"/>
                <a:sym typeface="Nunito"/>
              </a:defRPr>
            </a:lvl3pPr>
            <a:lvl4pPr indent="-228600" lvl="3" marL="1828800" marR="0" rtl="0" algn="l">
              <a:spcBef>
                <a:spcPts val="180"/>
              </a:spcBef>
              <a:spcAft>
                <a:spcPts val="0"/>
              </a:spcAft>
              <a:buClr>
                <a:schemeClr val="accent2"/>
              </a:buClr>
              <a:buSzPts val="900"/>
              <a:buFont typeface="Times"/>
              <a:buNone/>
              <a:defRPr b="1" i="0" sz="900" u="none" cap="none" strike="noStrike">
                <a:solidFill>
                  <a:schemeClr val="dk1"/>
                </a:solidFill>
                <a:latin typeface="Nunito"/>
                <a:ea typeface="Nunito"/>
                <a:cs typeface="Nunito"/>
                <a:sym typeface="Nunito"/>
              </a:defRPr>
            </a:lvl4pPr>
            <a:lvl5pPr indent="-228600" lvl="4" marL="2286000" marR="0" rtl="0" algn="l">
              <a:spcBef>
                <a:spcPts val="180"/>
              </a:spcBef>
              <a:spcAft>
                <a:spcPts val="0"/>
              </a:spcAft>
              <a:buClr>
                <a:schemeClr val="dk2"/>
              </a:buClr>
              <a:buSzPts val="900"/>
              <a:buFont typeface="Noto Sans Symbols"/>
              <a:buNone/>
              <a:defRPr b="1" i="0" sz="900" u="none" cap="none" strike="noStrike">
                <a:solidFill>
                  <a:schemeClr val="dk1"/>
                </a:solidFill>
                <a:latin typeface="Nunito"/>
                <a:ea typeface="Nunito"/>
                <a:cs typeface="Nunito"/>
                <a:sym typeface="Nunito"/>
              </a:defRPr>
            </a:lvl5pPr>
            <a:lvl6pPr indent="-228600" lvl="5" marL="2743200" marR="0" rtl="0" algn="l">
              <a:spcBef>
                <a:spcPts val="180"/>
              </a:spcBef>
              <a:spcAft>
                <a:spcPts val="0"/>
              </a:spcAft>
              <a:buClr>
                <a:schemeClr val="dk2"/>
              </a:buClr>
              <a:buSzPts val="900"/>
              <a:buFont typeface="Noto Sans Symbols"/>
              <a:buNone/>
              <a:defRPr b="1" i="0" sz="900" u="none" cap="none" strike="noStrike">
                <a:solidFill>
                  <a:schemeClr val="dk1"/>
                </a:solidFill>
                <a:latin typeface="Nunito"/>
                <a:ea typeface="Nunito"/>
                <a:cs typeface="Nunito"/>
                <a:sym typeface="Nunito"/>
              </a:defRPr>
            </a:lvl6pPr>
            <a:lvl7pPr indent="-228600" lvl="6" marL="3200400" marR="0" rtl="0" algn="l">
              <a:spcBef>
                <a:spcPts val="180"/>
              </a:spcBef>
              <a:spcAft>
                <a:spcPts val="0"/>
              </a:spcAft>
              <a:buClr>
                <a:schemeClr val="dk2"/>
              </a:buClr>
              <a:buSzPts val="900"/>
              <a:buFont typeface="Noto Sans Symbols"/>
              <a:buNone/>
              <a:defRPr b="1" i="0" sz="900" u="none" cap="none" strike="noStrike">
                <a:solidFill>
                  <a:schemeClr val="dk1"/>
                </a:solidFill>
                <a:latin typeface="Nunito"/>
                <a:ea typeface="Nunito"/>
                <a:cs typeface="Nunito"/>
                <a:sym typeface="Nunito"/>
              </a:defRPr>
            </a:lvl7pPr>
            <a:lvl8pPr indent="-228600" lvl="7" marL="3657600" marR="0" rtl="0" algn="l">
              <a:spcBef>
                <a:spcPts val="180"/>
              </a:spcBef>
              <a:spcAft>
                <a:spcPts val="0"/>
              </a:spcAft>
              <a:buClr>
                <a:schemeClr val="dk2"/>
              </a:buClr>
              <a:buSzPts val="900"/>
              <a:buFont typeface="Noto Sans Symbols"/>
              <a:buNone/>
              <a:defRPr b="1" i="0" sz="900" u="none" cap="none" strike="noStrike">
                <a:solidFill>
                  <a:schemeClr val="dk1"/>
                </a:solidFill>
                <a:latin typeface="Nunito"/>
                <a:ea typeface="Nunito"/>
                <a:cs typeface="Nunito"/>
                <a:sym typeface="Nunito"/>
              </a:defRPr>
            </a:lvl8pPr>
            <a:lvl9pPr indent="-228600" lvl="8" marL="4114800" marR="0" rtl="0" algn="l">
              <a:spcBef>
                <a:spcPts val="180"/>
              </a:spcBef>
              <a:spcAft>
                <a:spcPts val="0"/>
              </a:spcAft>
              <a:buClr>
                <a:schemeClr val="dk2"/>
              </a:buClr>
              <a:buSzPts val="900"/>
              <a:buFont typeface="Noto Sans Symbols"/>
              <a:buNone/>
              <a:defRPr b="1" i="0" sz="900" u="none" cap="none" strike="noStrike">
                <a:solidFill>
                  <a:schemeClr val="dk1"/>
                </a:solidFill>
                <a:latin typeface="Nunito"/>
                <a:ea typeface="Nunito"/>
                <a:cs typeface="Nunito"/>
                <a:sym typeface="Nunito"/>
              </a:defRPr>
            </a:lvl9pPr>
          </a:lstStyle>
          <a:p/>
        </p:txBody>
      </p:sp>
      <p:sp>
        <p:nvSpPr>
          <p:cNvPr id="106" name="Google Shape;106;p12"/>
          <p:cNvSpPr txBox="1"/>
          <p:nvPr>
            <p:ph idx="10" type="dt"/>
          </p:nvPr>
        </p:nvSpPr>
        <p:spPr>
          <a:xfrm>
            <a:off x="0" y="6553200"/>
            <a:ext cx="1219200" cy="3048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4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07" name="Google Shape;107;p12"/>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i="1" sz="10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08" name="Google Shape;108;p12"/>
          <p:cNvSpPr txBox="1"/>
          <p:nvPr>
            <p:ph idx="12" type="sldNum"/>
          </p:nvPr>
        </p:nvSpPr>
        <p:spPr>
          <a:xfrm>
            <a:off x="8686800" y="6324600"/>
            <a:ext cx="457200" cy="5334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sz="1400">
                <a:solidFill>
                  <a:schemeClr val="dk2"/>
                </a:solidFill>
                <a:latin typeface="Arial"/>
                <a:ea typeface="Arial"/>
                <a:cs typeface="Arial"/>
                <a:sym typeface="Arial"/>
              </a:defRPr>
            </a:lvl1pPr>
            <a:lvl2pPr indent="0" lvl="1" marL="0" marR="0" rtl="0" algn="r">
              <a:spcBef>
                <a:spcPts val="0"/>
              </a:spcBef>
              <a:spcAft>
                <a:spcPts val="0"/>
              </a:spcAft>
              <a:buNone/>
              <a:defRPr sz="1400">
                <a:solidFill>
                  <a:schemeClr val="dk2"/>
                </a:solidFill>
                <a:latin typeface="Arial"/>
                <a:ea typeface="Arial"/>
                <a:cs typeface="Arial"/>
                <a:sym typeface="Arial"/>
              </a:defRPr>
            </a:lvl2pPr>
            <a:lvl3pPr indent="0" lvl="2" marL="0" marR="0" rtl="0" algn="r">
              <a:spcBef>
                <a:spcPts val="0"/>
              </a:spcBef>
              <a:spcAft>
                <a:spcPts val="0"/>
              </a:spcAft>
              <a:buNone/>
              <a:defRPr sz="1400">
                <a:solidFill>
                  <a:schemeClr val="dk2"/>
                </a:solidFill>
                <a:latin typeface="Arial"/>
                <a:ea typeface="Arial"/>
                <a:cs typeface="Arial"/>
                <a:sym typeface="Arial"/>
              </a:defRPr>
            </a:lvl3pPr>
            <a:lvl4pPr indent="0" lvl="3" marL="0" marR="0" rtl="0" algn="r">
              <a:spcBef>
                <a:spcPts val="0"/>
              </a:spcBef>
              <a:spcAft>
                <a:spcPts val="0"/>
              </a:spcAft>
              <a:buNone/>
              <a:defRPr sz="1400">
                <a:solidFill>
                  <a:schemeClr val="dk2"/>
                </a:solidFill>
                <a:latin typeface="Arial"/>
                <a:ea typeface="Arial"/>
                <a:cs typeface="Arial"/>
                <a:sym typeface="Arial"/>
              </a:defRPr>
            </a:lvl4pPr>
            <a:lvl5pPr indent="0" lvl="4" marL="0" marR="0" rtl="0" algn="r">
              <a:spcBef>
                <a:spcPts val="0"/>
              </a:spcBef>
              <a:spcAft>
                <a:spcPts val="0"/>
              </a:spcAft>
              <a:buNone/>
              <a:defRPr sz="1400">
                <a:solidFill>
                  <a:schemeClr val="dk2"/>
                </a:solidFill>
                <a:latin typeface="Arial"/>
                <a:ea typeface="Arial"/>
                <a:cs typeface="Arial"/>
                <a:sym typeface="Arial"/>
              </a:defRPr>
            </a:lvl5pPr>
            <a:lvl6pPr indent="0" lvl="5" marL="0" marR="0" rtl="0" algn="r">
              <a:spcBef>
                <a:spcPts val="0"/>
              </a:spcBef>
              <a:spcAft>
                <a:spcPts val="0"/>
              </a:spcAft>
              <a:buNone/>
              <a:defRPr sz="1400">
                <a:solidFill>
                  <a:schemeClr val="dk2"/>
                </a:solidFill>
                <a:latin typeface="Arial"/>
                <a:ea typeface="Arial"/>
                <a:cs typeface="Arial"/>
                <a:sym typeface="Arial"/>
              </a:defRPr>
            </a:lvl6pPr>
            <a:lvl7pPr indent="0" lvl="6" marL="0" marR="0" rtl="0" algn="r">
              <a:spcBef>
                <a:spcPts val="0"/>
              </a:spcBef>
              <a:spcAft>
                <a:spcPts val="0"/>
              </a:spcAft>
              <a:buNone/>
              <a:defRPr sz="1400">
                <a:solidFill>
                  <a:schemeClr val="dk2"/>
                </a:solidFill>
                <a:latin typeface="Arial"/>
                <a:ea typeface="Arial"/>
                <a:cs typeface="Arial"/>
                <a:sym typeface="Arial"/>
              </a:defRPr>
            </a:lvl7pPr>
            <a:lvl8pPr indent="0" lvl="7" marL="0" marR="0" rtl="0" algn="r">
              <a:spcBef>
                <a:spcPts val="0"/>
              </a:spcBef>
              <a:spcAft>
                <a:spcPts val="0"/>
              </a:spcAft>
              <a:buNone/>
              <a:defRPr sz="1400">
                <a:solidFill>
                  <a:schemeClr val="dk2"/>
                </a:solidFill>
                <a:latin typeface="Arial"/>
                <a:ea typeface="Arial"/>
                <a:cs typeface="Arial"/>
                <a:sym typeface="Arial"/>
              </a:defRPr>
            </a:lvl8pPr>
            <a:lvl9pPr indent="0" lvl="8" marL="0" marR="0" rtl="0" algn="r">
              <a:spcBef>
                <a:spcPts val="0"/>
              </a:spcBef>
              <a:spcAft>
                <a:spcPts val="0"/>
              </a:spcAft>
              <a:buNone/>
              <a:defRPr sz="1400">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09" name="Shape 109"/>
        <p:cNvGrpSpPr/>
        <p:nvPr/>
      </p:nvGrpSpPr>
      <p:grpSpPr>
        <a:xfrm>
          <a:off x="0" y="0"/>
          <a:ext cx="0" cy="0"/>
          <a:chOff x="0" y="0"/>
          <a:chExt cx="0" cy="0"/>
        </a:xfrm>
      </p:grpSpPr>
      <p:sp>
        <p:nvSpPr>
          <p:cNvPr id="110" name="Google Shape;110;p13"/>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1pPr>
            <a:lvl2pPr lvl="1"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2pPr>
            <a:lvl3pPr lvl="2"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3pPr>
            <a:lvl4pPr lvl="3"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4pPr>
            <a:lvl5pPr lvl="4"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5pPr>
            <a:lvl6pPr lvl="5"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6pPr>
            <a:lvl7pPr lvl="6"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7pPr>
            <a:lvl8pPr lvl="7"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8pPr>
            <a:lvl9pPr lvl="8"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9pPr>
          </a:lstStyle>
          <a:p/>
        </p:txBody>
      </p:sp>
      <p:sp>
        <p:nvSpPr>
          <p:cNvPr id="111" name="Google Shape;111;p13"/>
          <p:cNvSpPr txBox="1"/>
          <p:nvPr>
            <p:ph idx="1" type="body"/>
          </p:nvPr>
        </p:nvSpPr>
        <p:spPr>
          <a:xfrm rot="5400000">
            <a:off x="2270919" y="-167481"/>
            <a:ext cx="4525962" cy="8610600"/>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accent1"/>
              </a:buClr>
              <a:buSzPts val="2400"/>
              <a:buFont typeface="Times"/>
              <a:buChar char="•"/>
              <a:defRPr b="1" i="0" sz="2400" u="none" cap="none" strike="noStrike">
                <a:solidFill>
                  <a:schemeClr val="dk1"/>
                </a:solidFill>
                <a:latin typeface="Nunito"/>
                <a:ea typeface="Nunito"/>
                <a:cs typeface="Nunito"/>
                <a:sym typeface="Nunito"/>
              </a:defRPr>
            </a:lvl1pPr>
            <a:lvl2pPr indent="-355600" lvl="1" marL="914400" marR="0" rtl="0" algn="l">
              <a:spcBef>
                <a:spcPts val="400"/>
              </a:spcBef>
              <a:spcAft>
                <a:spcPts val="0"/>
              </a:spcAft>
              <a:buClr>
                <a:schemeClr val="accent2"/>
              </a:buClr>
              <a:buSzPts val="2000"/>
              <a:buFont typeface="Noto Sans Symbols"/>
              <a:buChar char="•"/>
              <a:defRPr b="1" i="0" sz="2000" u="none" cap="none" strike="noStrike">
                <a:solidFill>
                  <a:schemeClr val="dk1"/>
                </a:solidFill>
                <a:latin typeface="Nunito"/>
                <a:ea typeface="Nunito"/>
                <a:cs typeface="Nunito"/>
                <a:sym typeface="Nunito"/>
              </a:defRPr>
            </a:lvl2pPr>
            <a:lvl3pPr indent="-355600" lvl="2" marL="1371600" marR="0" rtl="0" algn="l">
              <a:spcBef>
                <a:spcPts val="400"/>
              </a:spcBef>
              <a:spcAft>
                <a:spcPts val="0"/>
              </a:spcAft>
              <a:buClr>
                <a:schemeClr val="accent1"/>
              </a:buClr>
              <a:buSzPts val="2000"/>
              <a:buFont typeface="Noto Sans Symbols"/>
              <a:buChar char="▪"/>
              <a:defRPr b="1" i="0" sz="2000" u="none" cap="none" strike="noStrike">
                <a:solidFill>
                  <a:schemeClr val="dk1"/>
                </a:solidFill>
                <a:latin typeface="Nunito"/>
                <a:ea typeface="Nunito"/>
                <a:cs typeface="Nunito"/>
                <a:sym typeface="Nunito"/>
              </a:defRPr>
            </a:lvl3pPr>
            <a:lvl4pPr indent="-355600" lvl="3" marL="1828800" marR="0" rtl="0" algn="l">
              <a:spcBef>
                <a:spcPts val="400"/>
              </a:spcBef>
              <a:spcAft>
                <a:spcPts val="0"/>
              </a:spcAft>
              <a:buClr>
                <a:schemeClr val="accent2"/>
              </a:buClr>
              <a:buSzPts val="2000"/>
              <a:buFont typeface="Times"/>
              <a:buChar char="•"/>
              <a:defRPr b="1" i="0" sz="2000" u="none" cap="none" strike="noStrike">
                <a:solidFill>
                  <a:schemeClr val="dk1"/>
                </a:solidFill>
                <a:latin typeface="Nunito"/>
                <a:ea typeface="Nunito"/>
                <a:cs typeface="Nunito"/>
                <a:sym typeface="Nunito"/>
              </a:defRPr>
            </a:lvl4pPr>
            <a:lvl5pPr indent="-355600" lvl="4" marL="22860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5pPr>
            <a:lvl6pPr indent="-355600" lvl="5" marL="27432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6pPr>
            <a:lvl7pPr indent="-355600" lvl="6" marL="32004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7pPr>
            <a:lvl8pPr indent="-355600" lvl="7" marL="36576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8pPr>
            <a:lvl9pPr indent="-355600" lvl="8" marL="41148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9pPr>
          </a:lstStyle>
          <a:p/>
        </p:txBody>
      </p:sp>
      <p:sp>
        <p:nvSpPr>
          <p:cNvPr id="112" name="Google Shape;112;p13"/>
          <p:cNvSpPr txBox="1"/>
          <p:nvPr>
            <p:ph idx="10" type="dt"/>
          </p:nvPr>
        </p:nvSpPr>
        <p:spPr>
          <a:xfrm>
            <a:off x="0" y="6553200"/>
            <a:ext cx="1219200" cy="3048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4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13" name="Google Shape;113;p13"/>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i="1" sz="10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14" name="Google Shape;114;p13"/>
          <p:cNvSpPr txBox="1"/>
          <p:nvPr>
            <p:ph idx="12" type="sldNum"/>
          </p:nvPr>
        </p:nvSpPr>
        <p:spPr>
          <a:xfrm>
            <a:off x="8686800" y="6324600"/>
            <a:ext cx="457200" cy="5334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sz="1400">
                <a:solidFill>
                  <a:schemeClr val="dk2"/>
                </a:solidFill>
                <a:latin typeface="Arial"/>
                <a:ea typeface="Arial"/>
                <a:cs typeface="Arial"/>
                <a:sym typeface="Arial"/>
              </a:defRPr>
            </a:lvl1pPr>
            <a:lvl2pPr indent="0" lvl="1" marL="0" marR="0" rtl="0" algn="r">
              <a:spcBef>
                <a:spcPts val="0"/>
              </a:spcBef>
              <a:spcAft>
                <a:spcPts val="0"/>
              </a:spcAft>
              <a:buNone/>
              <a:defRPr sz="1400">
                <a:solidFill>
                  <a:schemeClr val="dk2"/>
                </a:solidFill>
                <a:latin typeface="Arial"/>
                <a:ea typeface="Arial"/>
                <a:cs typeface="Arial"/>
                <a:sym typeface="Arial"/>
              </a:defRPr>
            </a:lvl2pPr>
            <a:lvl3pPr indent="0" lvl="2" marL="0" marR="0" rtl="0" algn="r">
              <a:spcBef>
                <a:spcPts val="0"/>
              </a:spcBef>
              <a:spcAft>
                <a:spcPts val="0"/>
              </a:spcAft>
              <a:buNone/>
              <a:defRPr sz="1400">
                <a:solidFill>
                  <a:schemeClr val="dk2"/>
                </a:solidFill>
                <a:latin typeface="Arial"/>
                <a:ea typeface="Arial"/>
                <a:cs typeface="Arial"/>
                <a:sym typeface="Arial"/>
              </a:defRPr>
            </a:lvl3pPr>
            <a:lvl4pPr indent="0" lvl="3" marL="0" marR="0" rtl="0" algn="r">
              <a:spcBef>
                <a:spcPts val="0"/>
              </a:spcBef>
              <a:spcAft>
                <a:spcPts val="0"/>
              </a:spcAft>
              <a:buNone/>
              <a:defRPr sz="1400">
                <a:solidFill>
                  <a:schemeClr val="dk2"/>
                </a:solidFill>
                <a:latin typeface="Arial"/>
                <a:ea typeface="Arial"/>
                <a:cs typeface="Arial"/>
                <a:sym typeface="Arial"/>
              </a:defRPr>
            </a:lvl4pPr>
            <a:lvl5pPr indent="0" lvl="4" marL="0" marR="0" rtl="0" algn="r">
              <a:spcBef>
                <a:spcPts val="0"/>
              </a:spcBef>
              <a:spcAft>
                <a:spcPts val="0"/>
              </a:spcAft>
              <a:buNone/>
              <a:defRPr sz="1400">
                <a:solidFill>
                  <a:schemeClr val="dk2"/>
                </a:solidFill>
                <a:latin typeface="Arial"/>
                <a:ea typeface="Arial"/>
                <a:cs typeface="Arial"/>
                <a:sym typeface="Arial"/>
              </a:defRPr>
            </a:lvl5pPr>
            <a:lvl6pPr indent="0" lvl="5" marL="0" marR="0" rtl="0" algn="r">
              <a:spcBef>
                <a:spcPts val="0"/>
              </a:spcBef>
              <a:spcAft>
                <a:spcPts val="0"/>
              </a:spcAft>
              <a:buNone/>
              <a:defRPr sz="1400">
                <a:solidFill>
                  <a:schemeClr val="dk2"/>
                </a:solidFill>
                <a:latin typeface="Arial"/>
                <a:ea typeface="Arial"/>
                <a:cs typeface="Arial"/>
                <a:sym typeface="Arial"/>
              </a:defRPr>
            </a:lvl6pPr>
            <a:lvl7pPr indent="0" lvl="6" marL="0" marR="0" rtl="0" algn="r">
              <a:spcBef>
                <a:spcPts val="0"/>
              </a:spcBef>
              <a:spcAft>
                <a:spcPts val="0"/>
              </a:spcAft>
              <a:buNone/>
              <a:defRPr sz="1400">
                <a:solidFill>
                  <a:schemeClr val="dk2"/>
                </a:solidFill>
                <a:latin typeface="Arial"/>
                <a:ea typeface="Arial"/>
                <a:cs typeface="Arial"/>
                <a:sym typeface="Arial"/>
              </a:defRPr>
            </a:lvl7pPr>
            <a:lvl8pPr indent="0" lvl="7" marL="0" marR="0" rtl="0" algn="r">
              <a:spcBef>
                <a:spcPts val="0"/>
              </a:spcBef>
              <a:spcAft>
                <a:spcPts val="0"/>
              </a:spcAft>
              <a:buNone/>
              <a:defRPr sz="1400">
                <a:solidFill>
                  <a:schemeClr val="dk2"/>
                </a:solidFill>
                <a:latin typeface="Arial"/>
                <a:ea typeface="Arial"/>
                <a:cs typeface="Arial"/>
                <a:sym typeface="Arial"/>
              </a:defRPr>
            </a:lvl8pPr>
            <a:lvl9pPr indent="0" lvl="8" marL="0" marR="0" rtl="0" algn="r">
              <a:spcBef>
                <a:spcPts val="0"/>
              </a:spcBef>
              <a:spcAft>
                <a:spcPts val="0"/>
              </a:spcAft>
              <a:buNone/>
              <a:defRPr sz="1400">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15" name="Shape 115"/>
        <p:cNvGrpSpPr/>
        <p:nvPr/>
      </p:nvGrpSpPr>
      <p:grpSpPr>
        <a:xfrm>
          <a:off x="0" y="0"/>
          <a:ext cx="0" cy="0"/>
          <a:chOff x="0" y="0"/>
          <a:chExt cx="0" cy="0"/>
        </a:xfrm>
      </p:grpSpPr>
      <p:sp>
        <p:nvSpPr>
          <p:cNvPr id="116" name="Google Shape;116;p14"/>
          <p:cNvSpPr txBox="1"/>
          <p:nvPr>
            <p:ph type="title"/>
          </p:nvPr>
        </p:nvSpPr>
        <p:spPr>
          <a:xfrm rot="5400000">
            <a:off x="4791075" y="2124075"/>
            <a:ext cx="6324600" cy="222885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1pPr>
            <a:lvl2pPr lvl="1"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2pPr>
            <a:lvl3pPr lvl="2"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3pPr>
            <a:lvl4pPr lvl="3"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4pPr>
            <a:lvl5pPr lvl="4"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5pPr>
            <a:lvl6pPr lvl="5"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6pPr>
            <a:lvl7pPr lvl="6"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7pPr>
            <a:lvl8pPr lvl="7"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8pPr>
            <a:lvl9pPr lvl="8"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9pPr>
          </a:lstStyle>
          <a:p/>
        </p:txBody>
      </p:sp>
      <p:sp>
        <p:nvSpPr>
          <p:cNvPr id="117" name="Google Shape;117;p14"/>
          <p:cNvSpPr txBox="1"/>
          <p:nvPr>
            <p:ph idx="1" type="body"/>
          </p:nvPr>
        </p:nvSpPr>
        <p:spPr>
          <a:xfrm rot="5400000">
            <a:off x="257175" y="-28575"/>
            <a:ext cx="6324600" cy="6534150"/>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accent1"/>
              </a:buClr>
              <a:buSzPts val="2400"/>
              <a:buFont typeface="Times"/>
              <a:buChar char="•"/>
              <a:defRPr b="1" i="0" sz="2400" u="none" cap="none" strike="noStrike">
                <a:solidFill>
                  <a:schemeClr val="dk1"/>
                </a:solidFill>
                <a:latin typeface="Nunito"/>
                <a:ea typeface="Nunito"/>
                <a:cs typeface="Nunito"/>
                <a:sym typeface="Nunito"/>
              </a:defRPr>
            </a:lvl1pPr>
            <a:lvl2pPr indent="-355600" lvl="1" marL="914400" marR="0" rtl="0" algn="l">
              <a:spcBef>
                <a:spcPts val="400"/>
              </a:spcBef>
              <a:spcAft>
                <a:spcPts val="0"/>
              </a:spcAft>
              <a:buClr>
                <a:schemeClr val="accent2"/>
              </a:buClr>
              <a:buSzPts val="2000"/>
              <a:buFont typeface="Noto Sans Symbols"/>
              <a:buChar char="•"/>
              <a:defRPr b="1" i="0" sz="2000" u="none" cap="none" strike="noStrike">
                <a:solidFill>
                  <a:schemeClr val="dk1"/>
                </a:solidFill>
                <a:latin typeface="Nunito"/>
                <a:ea typeface="Nunito"/>
                <a:cs typeface="Nunito"/>
                <a:sym typeface="Nunito"/>
              </a:defRPr>
            </a:lvl2pPr>
            <a:lvl3pPr indent="-355600" lvl="2" marL="1371600" marR="0" rtl="0" algn="l">
              <a:spcBef>
                <a:spcPts val="400"/>
              </a:spcBef>
              <a:spcAft>
                <a:spcPts val="0"/>
              </a:spcAft>
              <a:buClr>
                <a:schemeClr val="accent1"/>
              </a:buClr>
              <a:buSzPts val="2000"/>
              <a:buFont typeface="Noto Sans Symbols"/>
              <a:buChar char="▪"/>
              <a:defRPr b="1" i="0" sz="2000" u="none" cap="none" strike="noStrike">
                <a:solidFill>
                  <a:schemeClr val="dk1"/>
                </a:solidFill>
                <a:latin typeface="Nunito"/>
                <a:ea typeface="Nunito"/>
                <a:cs typeface="Nunito"/>
                <a:sym typeface="Nunito"/>
              </a:defRPr>
            </a:lvl3pPr>
            <a:lvl4pPr indent="-355600" lvl="3" marL="1828800" marR="0" rtl="0" algn="l">
              <a:spcBef>
                <a:spcPts val="400"/>
              </a:spcBef>
              <a:spcAft>
                <a:spcPts val="0"/>
              </a:spcAft>
              <a:buClr>
                <a:schemeClr val="accent2"/>
              </a:buClr>
              <a:buSzPts val="2000"/>
              <a:buFont typeface="Times"/>
              <a:buChar char="•"/>
              <a:defRPr b="1" i="0" sz="2000" u="none" cap="none" strike="noStrike">
                <a:solidFill>
                  <a:schemeClr val="dk1"/>
                </a:solidFill>
                <a:latin typeface="Nunito"/>
                <a:ea typeface="Nunito"/>
                <a:cs typeface="Nunito"/>
                <a:sym typeface="Nunito"/>
              </a:defRPr>
            </a:lvl4pPr>
            <a:lvl5pPr indent="-355600" lvl="4" marL="22860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5pPr>
            <a:lvl6pPr indent="-355600" lvl="5" marL="27432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6pPr>
            <a:lvl7pPr indent="-355600" lvl="6" marL="32004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7pPr>
            <a:lvl8pPr indent="-355600" lvl="7" marL="36576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8pPr>
            <a:lvl9pPr indent="-355600" lvl="8" marL="41148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9pPr>
          </a:lstStyle>
          <a:p/>
        </p:txBody>
      </p:sp>
      <p:sp>
        <p:nvSpPr>
          <p:cNvPr id="118" name="Google Shape;118;p14"/>
          <p:cNvSpPr txBox="1"/>
          <p:nvPr>
            <p:ph idx="10" type="dt"/>
          </p:nvPr>
        </p:nvSpPr>
        <p:spPr>
          <a:xfrm>
            <a:off x="0" y="6553200"/>
            <a:ext cx="1219200" cy="3048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4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19" name="Google Shape;119;p14"/>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i="1" sz="10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20" name="Google Shape;120;p14"/>
          <p:cNvSpPr txBox="1"/>
          <p:nvPr>
            <p:ph idx="12" type="sldNum"/>
          </p:nvPr>
        </p:nvSpPr>
        <p:spPr>
          <a:xfrm>
            <a:off x="8686800" y="6324600"/>
            <a:ext cx="457200" cy="5334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sz="1400">
                <a:solidFill>
                  <a:schemeClr val="dk2"/>
                </a:solidFill>
                <a:latin typeface="Arial"/>
                <a:ea typeface="Arial"/>
                <a:cs typeface="Arial"/>
                <a:sym typeface="Arial"/>
              </a:defRPr>
            </a:lvl1pPr>
            <a:lvl2pPr indent="0" lvl="1" marL="0" marR="0" rtl="0" algn="r">
              <a:spcBef>
                <a:spcPts val="0"/>
              </a:spcBef>
              <a:spcAft>
                <a:spcPts val="0"/>
              </a:spcAft>
              <a:buNone/>
              <a:defRPr sz="1400">
                <a:solidFill>
                  <a:schemeClr val="dk2"/>
                </a:solidFill>
                <a:latin typeface="Arial"/>
                <a:ea typeface="Arial"/>
                <a:cs typeface="Arial"/>
                <a:sym typeface="Arial"/>
              </a:defRPr>
            </a:lvl2pPr>
            <a:lvl3pPr indent="0" lvl="2" marL="0" marR="0" rtl="0" algn="r">
              <a:spcBef>
                <a:spcPts val="0"/>
              </a:spcBef>
              <a:spcAft>
                <a:spcPts val="0"/>
              </a:spcAft>
              <a:buNone/>
              <a:defRPr sz="1400">
                <a:solidFill>
                  <a:schemeClr val="dk2"/>
                </a:solidFill>
                <a:latin typeface="Arial"/>
                <a:ea typeface="Arial"/>
                <a:cs typeface="Arial"/>
                <a:sym typeface="Arial"/>
              </a:defRPr>
            </a:lvl3pPr>
            <a:lvl4pPr indent="0" lvl="3" marL="0" marR="0" rtl="0" algn="r">
              <a:spcBef>
                <a:spcPts val="0"/>
              </a:spcBef>
              <a:spcAft>
                <a:spcPts val="0"/>
              </a:spcAft>
              <a:buNone/>
              <a:defRPr sz="1400">
                <a:solidFill>
                  <a:schemeClr val="dk2"/>
                </a:solidFill>
                <a:latin typeface="Arial"/>
                <a:ea typeface="Arial"/>
                <a:cs typeface="Arial"/>
                <a:sym typeface="Arial"/>
              </a:defRPr>
            </a:lvl4pPr>
            <a:lvl5pPr indent="0" lvl="4" marL="0" marR="0" rtl="0" algn="r">
              <a:spcBef>
                <a:spcPts val="0"/>
              </a:spcBef>
              <a:spcAft>
                <a:spcPts val="0"/>
              </a:spcAft>
              <a:buNone/>
              <a:defRPr sz="1400">
                <a:solidFill>
                  <a:schemeClr val="dk2"/>
                </a:solidFill>
                <a:latin typeface="Arial"/>
                <a:ea typeface="Arial"/>
                <a:cs typeface="Arial"/>
                <a:sym typeface="Arial"/>
              </a:defRPr>
            </a:lvl5pPr>
            <a:lvl6pPr indent="0" lvl="5" marL="0" marR="0" rtl="0" algn="r">
              <a:spcBef>
                <a:spcPts val="0"/>
              </a:spcBef>
              <a:spcAft>
                <a:spcPts val="0"/>
              </a:spcAft>
              <a:buNone/>
              <a:defRPr sz="1400">
                <a:solidFill>
                  <a:schemeClr val="dk2"/>
                </a:solidFill>
                <a:latin typeface="Arial"/>
                <a:ea typeface="Arial"/>
                <a:cs typeface="Arial"/>
                <a:sym typeface="Arial"/>
              </a:defRPr>
            </a:lvl6pPr>
            <a:lvl7pPr indent="0" lvl="6" marL="0" marR="0" rtl="0" algn="r">
              <a:spcBef>
                <a:spcPts val="0"/>
              </a:spcBef>
              <a:spcAft>
                <a:spcPts val="0"/>
              </a:spcAft>
              <a:buNone/>
              <a:defRPr sz="1400">
                <a:solidFill>
                  <a:schemeClr val="dk2"/>
                </a:solidFill>
                <a:latin typeface="Arial"/>
                <a:ea typeface="Arial"/>
                <a:cs typeface="Arial"/>
                <a:sym typeface="Arial"/>
              </a:defRPr>
            </a:lvl7pPr>
            <a:lvl8pPr indent="0" lvl="7" marL="0" marR="0" rtl="0" algn="r">
              <a:spcBef>
                <a:spcPts val="0"/>
              </a:spcBef>
              <a:spcAft>
                <a:spcPts val="0"/>
              </a:spcAft>
              <a:buNone/>
              <a:defRPr sz="1400">
                <a:solidFill>
                  <a:schemeClr val="dk2"/>
                </a:solidFill>
                <a:latin typeface="Arial"/>
                <a:ea typeface="Arial"/>
                <a:cs typeface="Arial"/>
                <a:sym typeface="Arial"/>
              </a:defRPr>
            </a:lvl8pPr>
            <a:lvl9pPr indent="0" lvl="8" marL="0" marR="0" rtl="0" algn="r">
              <a:spcBef>
                <a:spcPts val="0"/>
              </a:spcBef>
              <a:spcAft>
                <a:spcPts val="0"/>
              </a:spcAft>
              <a:buNone/>
              <a:defRPr sz="1400">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46" name="Shape 46"/>
        <p:cNvGrpSpPr/>
        <p:nvPr/>
      </p:nvGrpSpPr>
      <p:grpSpPr>
        <a:xfrm>
          <a:off x="0" y="0"/>
          <a:ext cx="0" cy="0"/>
          <a:chOff x="0" y="0"/>
          <a:chExt cx="0" cy="0"/>
        </a:xfrm>
      </p:grpSpPr>
      <p:sp>
        <p:nvSpPr>
          <p:cNvPr id="47" name="Google Shape;47;p3"/>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1pPr>
            <a:lvl2pPr lvl="1"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2pPr>
            <a:lvl3pPr lvl="2"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3pPr>
            <a:lvl4pPr lvl="3"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4pPr>
            <a:lvl5pPr lvl="4"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5pPr>
            <a:lvl6pPr lvl="5"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6pPr>
            <a:lvl7pPr lvl="6"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7pPr>
            <a:lvl8pPr lvl="7"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8pPr>
            <a:lvl9pPr lvl="8"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9pPr>
          </a:lstStyle>
          <a:p/>
        </p:txBody>
      </p:sp>
      <p:sp>
        <p:nvSpPr>
          <p:cNvPr id="48" name="Google Shape;48;p3"/>
          <p:cNvSpPr txBox="1"/>
          <p:nvPr>
            <p:ph idx="1" type="body"/>
          </p:nvPr>
        </p:nvSpPr>
        <p:spPr>
          <a:xfrm>
            <a:off x="228600" y="1874838"/>
            <a:ext cx="8610600" cy="4525962"/>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accent1"/>
              </a:buClr>
              <a:buSzPts val="2400"/>
              <a:buFont typeface="Times"/>
              <a:buChar char="•"/>
              <a:defRPr b="1" i="0" sz="2400" u="none" cap="none" strike="noStrike">
                <a:solidFill>
                  <a:schemeClr val="dk1"/>
                </a:solidFill>
                <a:latin typeface="Nunito"/>
                <a:ea typeface="Nunito"/>
                <a:cs typeface="Nunito"/>
                <a:sym typeface="Nunito"/>
              </a:defRPr>
            </a:lvl1pPr>
            <a:lvl2pPr indent="-355600" lvl="1" marL="914400" marR="0" rtl="0" algn="l">
              <a:spcBef>
                <a:spcPts val="400"/>
              </a:spcBef>
              <a:spcAft>
                <a:spcPts val="0"/>
              </a:spcAft>
              <a:buClr>
                <a:schemeClr val="accent2"/>
              </a:buClr>
              <a:buSzPts val="2000"/>
              <a:buFont typeface="Noto Sans Symbols"/>
              <a:buChar char="•"/>
              <a:defRPr b="1" i="0" sz="2000" u="none" cap="none" strike="noStrike">
                <a:solidFill>
                  <a:schemeClr val="dk1"/>
                </a:solidFill>
                <a:latin typeface="Nunito"/>
                <a:ea typeface="Nunito"/>
                <a:cs typeface="Nunito"/>
                <a:sym typeface="Nunito"/>
              </a:defRPr>
            </a:lvl2pPr>
            <a:lvl3pPr indent="-355600" lvl="2" marL="1371600" marR="0" rtl="0" algn="l">
              <a:spcBef>
                <a:spcPts val="400"/>
              </a:spcBef>
              <a:spcAft>
                <a:spcPts val="0"/>
              </a:spcAft>
              <a:buClr>
                <a:schemeClr val="accent1"/>
              </a:buClr>
              <a:buSzPts val="2000"/>
              <a:buFont typeface="Noto Sans Symbols"/>
              <a:buChar char="▪"/>
              <a:defRPr b="1" i="0" sz="2000" u="none" cap="none" strike="noStrike">
                <a:solidFill>
                  <a:schemeClr val="dk1"/>
                </a:solidFill>
                <a:latin typeface="Nunito"/>
                <a:ea typeface="Nunito"/>
                <a:cs typeface="Nunito"/>
                <a:sym typeface="Nunito"/>
              </a:defRPr>
            </a:lvl3pPr>
            <a:lvl4pPr indent="-355600" lvl="3" marL="1828800" marR="0" rtl="0" algn="l">
              <a:spcBef>
                <a:spcPts val="400"/>
              </a:spcBef>
              <a:spcAft>
                <a:spcPts val="0"/>
              </a:spcAft>
              <a:buClr>
                <a:schemeClr val="accent2"/>
              </a:buClr>
              <a:buSzPts val="2000"/>
              <a:buFont typeface="Times"/>
              <a:buChar char="•"/>
              <a:defRPr b="1" i="0" sz="2000" u="none" cap="none" strike="noStrike">
                <a:solidFill>
                  <a:schemeClr val="dk1"/>
                </a:solidFill>
                <a:latin typeface="Nunito"/>
                <a:ea typeface="Nunito"/>
                <a:cs typeface="Nunito"/>
                <a:sym typeface="Nunito"/>
              </a:defRPr>
            </a:lvl4pPr>
            <a:lvl5pPr indent="-355600" lvl="4" marL="22860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5pPr>
            <a:lvl6pPr indent="-355600" lvl="5" marL="27432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6pPr>
            <a:lvl7pPr indent="-355600" lvl="6" marL="32004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7pPr>
            <a:lvl8pPr indent="-355600" lvl="7" marL="36576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8pPr>
            <a:lvl9pPr indent="-355600" lvl="8" marL="41148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9pPr>
          </a:lstStyle>
          <a:p/>
        </p:txBody>
      </p:sp>
      <p:sp>
        <p:nvSpPr>
          <p:cNvPr id="49" name="Google Shape;49;p3"/>
          <p:cNvSpPr txBox="1"/>
          <p:nvPr>
            <p:ph idx="10" type="dt"/>
          </p:nvPr>
        </p:nvSpPr>
        <p:spPr>
          <a:xfrm>
            <a:off x="0" y="6553200"/>
            <a:ext cx="1219200" cy="3048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0" name="Google Shape;50;p3"/>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1"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1" name="Google Shape;51;p3"/>
          <p:cNvSpPr txBox="1"/>
          <p:nvPr>
            <p:ph idx="12" type="sldNum"/>
          </p:nvPr>
        </p:nvSpPr>
        <p:spPr>
          <a:xfrm>
            <a:off x="8686800" y="6324600"/>
            <a:ext cx="457200" cy="5334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2"/>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2"/>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2"/>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2"/>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2"/>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2"/>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2"/>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2"/>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52" name="Shape 52"/>
        <p:cNvGrpSpPr/>
        <p:nvPr/>
      </p:nvGrpSpPr>
      <p:grpSpPr>
        <a:xfrm>
          <a:off x="0" y="0"/>
          <a:ext cx="0" cy="0"/>
          <a:chOff x="0" y="0"/>
          <a:chExt cx="0" cy="0"/>
        </a:xfrm>
      </p:grpSpPr>
      <p:sp>
        <p:nvSpPr>
          <p:cNvPr id="53" name="Google Shape;53;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1" i="0" sz="4000" u="none" cap="none" strike="noStrike">
                <a:solidFill>
                  <a:schemeClr val="dk2"/>
                </a:solidFill>
                <a:latin typeface="Merriweather Sans"/>
                <a:ea typeface="Merriweather Sans"/>
                <a:cs typeface="Merriweather Sans"/>
                <a:sym typeface="Merriweather Sans"/>
              </a:defRPr>
            </a:lvl1pPr>
            <a:lvl2pPr lvl="1"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2pPr>
            <a:lvl3pPr lvl="2"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3pPr>
            <a:lvl4pPr lvl="3"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4pPr>
            <a:lvl5pPr lvl="4"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5pPr>
            <a:lvl6pPr lvl="5"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6pPr>
            <a:lvl7pPr lvl="6"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7pPr>
            <a:lvl8pPr lvl="7"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8pPr>
            <a:lvl9pPr lvl="8"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9pPr>
          </a:lstStyle>
          <a:p/>
        </p:txBody>
      </p:sp>
      <p:sp>
        <p:nvSpPr>
          <p:cNvPr id="54" name="Google Shape;54;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lstStyle>
            <a:lvl1pPr indent="-228600" lvl="0" marL="457200" marR="0" rtl="0" algn="l">
              <a:spcBef>
                <a:spcPts val="400"/>
              </a:spcBef>
              <a:spcAft>
                <a:spcPts val="0"/>
              </a:spcAft>
              <a:buClr>
                <a:schemeClr val="accent1"/>
              </a:buClr>
              <a:buSzPts val="2000"/>
              <a:buFont typeface="Times"/>
              <a:buNone/>
              <a:defRPr b="1" i="0" sz="2000" u="none" cap="none" strike="noStrike">
                <a:solidFill>
                  <a:schemeClr val="dk1"/>
                </a:solidFill>
                <a:latin typeface="Nunito"/>
                <a:ea typeface="Nunito"/>
                <a:cs typeface="Nunito"/>
                <a:sym typeface="Nunito"/>
              </a:defRPr>
            </a:lvl1pPr>
            <a:lvl2pPr indent="-228600" lvl="1" marL="914400" marR="0" rtl="0" algn="l">
              <a:spcBef>
                <a:spcPts val="360"/>
              </a:spcBef>
              <a:spcAft>
                <a:spcPts val="0"/>
              </a:spcAft>
              <a:buClr>
                <a:schemeClr val="accent2"/>
              </a:buClr>
              <a:buSzPts val="1800"/>
              <a:buFont typeface="Noto Sans Symbols"/>
              <a:buNone/>
              <a:defRPr b="1" i="0" sz="1800" u="none" cap="none" strike="noStrike">
                <a:solidFill>
                  <a:schemeClr val="dk1"/>
                </a:solidFill>
                <a:latin typeface="Nunito"/>
                <a:ea typeface="Nunito"/>
                <a:cs typeface="Nunito"/>
                <a:sym typeface="Nunito"/>
              </a:defRPr>
            </a:lvl2pPr>
            <a:lvl3pPr indent="-228600" lvl="2" marL="1371600" marR="0" rtl="0" algn="l">
              <a:spcBef>
                <a:spcPts val="320"/>
              </a:spcBef>
              <a:spcAft>
                <a:spcPts val="0"/>
              </a:spcAft>
              <a:buClr>
                <a:schemeClr val="accent1"/>
              </a:buClr>
              <a:buSzPts val="1600"/>
              <a:buFont typeface="Noto Sans Symbols"/>
              <a:buNone/>
              <a:defRPr b="1" i="0" sz="1600" u="none" cap="none" strike="noStrike">
                <a:solidFill>
                  <a:schemeClr val="dk1"/>
                </a:solidFill>
                <a:latin typeface="Nunito"/>
                <a:ea typeface="Nunito"/>
                <a:cs typeface="Nunito"/>
                <a:sym typeface="Nunito"/>
              </a:defRPr>
            </a:lvl3pPr>
            <a:lvl4pPr indent="-228600" lvl="3" marL="1828800" marR="0" rtl="0" algn="l">
              <a:spcBef>
                <a:spcPts val="280"/>
              </a:spcBef>
              <a:spcAft>
                <a:spcPts val="0"/>
              </a:spcAft>
              <a:buClr>
                <a:schemeClr val="accent2"/>
              </a:buClr>
              <a:buSzPts val="1400"/>
              <a:buFont typeface="Times"/>
              <a:buNone/>
              <a:defRPr b="1" i="0" sz="1400" u="none" cap="none" strike="noStrike">
                <a:solidFill>
                  <a:schemeClr val="dk1"/>
                </a:solidFill>
                <a:latin typeface="Nunito"/>
                <a:ea typeface="Nunito"/>
                <a:cs typeface="Nunito"/>
                <a:sym typeface="Nunito"/>
              </a:defRPr>
            </a:lvl4pPr>
            <a:lvl5pPr indent="-228600" lvl="4" marL="2286000" marR="0" rtl="0" algn="l">
              <a:spcBef>
                <a:spcPts val="280"/>
              </a:spcBef>
              <a:spcAft>
                <a:spcPts val="0"/>
              </a:spcAft>
              <a:buClr>
                <a:schemeClr val="dk2"/>
              </a:buClr>
              <a:buSzPts val="1400"/>
              <a:buFont typeface="Noto Sans Symbols"/>
              <a:buNone/>
              <a:defRPr b="1" i="0" sz="1400" u="none" cap="none" strike="noStrike">
                <a:solidFill>
                  <a:schemeClr val="dk1"/>
                </a:solidFill>
                <a:latin typeface="Nunito"/>
                <a:ea typeface="Nunito"/>
                <a:cs typeface="Nunito"/>
                <a:sym typeface="Nunito"/>
              </a:defRPr>
            </a:lvl5pPr>
            <a:lvl6pPr indent="-228600" lvl="5" marL="2743200" marR="0" rtl="0" algn="l">
              <a:spcBef>
                <a:spcPts val="280"/>
              </a:spcBef>
              <a:spcAft>
                <a:spcPts val="0"/>
              </a:spcAft>
              <a:buClr>
                <a:schemeClr val="dk2"/>
              </a:buClr>
              <a:buSzPts val="1400"/>
              <a:buFont typeface="Noto Sans Symbols"/>
              <a:buNone/>
              <a:defRPr b="1" i="0" sz="1400" u="none" cap="none" strike="noStrike">
                <a:solidFill>
                  <a:schemeClr val="dk1"/>
                </a:solidFill>
                <a:latin typeface="Nunito"/>
                <a:ea typeface="Nunito"/>
                <a:cs typeface="Nunito"/>
                <a:sym typeface="Nunito"/>
              </a:defRPr>
            </a:lvl6pPr>
            <a:lvl7pPr indent="-228600" lvl="6" marL="3200400" marR="0" rtl="0" algn="l">
              <a:spcBef>
                <a:spcPts val="280"/>
              </a:spcBef>
              <a:spcAft>
                <a:spcPts val="0"/>
              </a:spcAft>
              <a:buClr>
                <a:schemeClr val="dk2"/>
              </a:buClr>
              <a:buSzPts val="1400"/>
              <a:buFont typeface="Noto Sans Symbols"/>
              <a:buNone/>
              <a:defRPr b="1" i="0" sz="1400" u="none" cap="none" strike="noStrike">
                <a:solidFill>
                  <a:schemeClr val="dk1"/>
                </a:solidFill>
                <a:latin typeface="Nunito"/>
                <a:ea typeface="Nunito"/>
                <a:cs typeface="Nunito"/>
                <a:sym typeface="Nunito"/>
              </a:defRPr>
            </a:lvl7pPr>
            <a:lvl8pPr indent="-228600" lvl="7" marL="3657600" marR="0" rtl="0" algn="l">
              <a:spcBef>
                <a:spcPts val="280"/>
              </a:spcBef>
              <a:spcAft>
                <a:spcPts val="0"/>
              </a:spcAft>
              <a:buClr>
                <a:schemeClr val="dk2"/>
              </a:buClr>
              <a:buSzPts val="1400"/>
              <a:buFont typeface="Noto Sans Symbols"/>
              <a:buNone/>
              <a:defRPr b="1" i="0" sz="1400" u="none" cap="none" strike="noStrike">
                <a:solidFill>
                  <a:schemeClr val="dk1"/>
                </a:solidFill>
                <a:latin typeface="Nunito"/>
                <a:ea typeface="Nunito"/>
                <a:cs typeface="Nunito"/>
                <a:sym typeface="Nunito"/>
              </a:defRPr>
            </a:lvl8pPr>
            <a:lvl9pPr indent="-228600" lvl="8" marL="4114800" marR="0" rtl="0" algn="l">
              <a:spcBef>
                <a:spcPts val="280"/>
              </a:spcBef>
              <a:spcAft>
                <a:spcPts val="0"/>
              </a:spcAft>
              <a:buClr>
                <a:schemeClr val="dk2"/>
              </a:buClr>
              <a:buSzPts val="1400"/>
              <a:buFont typeface="Noto Sans Symbols"/>
              <a:buNone/>
              <a:defRPr b="1" i="0" sz="1400" u="none" cap="none" strike="noStrike">
                <a:solidFill>
                  <a:schemeClr val="dk1"/>
                </a:solidFill>
                <a:latin typeface="Nunito"/>
                <a:ea typeface="Nunito"/>
                <a:cs typeface="Nunito"/>
                <a:sym typeface="Nunito"/>
              </a:defRPr>
            </a:lvl9pPr>
          </a:lstStyle>
          <a:p/>
        </p:txBody>
      </p:sp>
      <p:sp>
        <p:nvSpPr>
          <p:cNvPr id="55" name="Google Shape;55;p4"/>
          <p:cNvSpPr txBox="1"/>
          <p:nvPr>
            <p:ph idx="10" type="dt"/>
          </p:nvPr>
        </p:nvSpPr>
        <p:spPr>
          <a:xfrm>
            <a:off x="0" y="6553200"/>
            <a:ext cx="1219200" cy="3048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6" name="Google Shape;56;p4"/>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1"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7" name="Google Shape;57;p4"/>
          <p:cNvSpPr txBox="1"/>
          <p:nvPr>
            <p:ph idx="12" type="sldNum"/>
          </p:nvPr>
        </p:nvSpPr>
        <p:spPr>
          <a:xfrm>
            <a:off x="8686800" y="6324600"/>
            <a:ext cx="457200" cy="5334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2"/>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2"/>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2"/>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2"/>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2"/>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2"/>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2"/>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2"/>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ext, and Content" type="txAndObj">
  <p:cSld name="TEXT_AND_OBJECT">
    <p:spTree>
      <p:nvGrpSpPr>
        <p:cNvPr id="58" name="Shape 58"/>
        <p:cNvGrpSpPr/>
        <p:nvPr/>
      </p:nvGrpSpPr>
      <p:grpSpPr>
        <a:xfrm>
          <a:off x="0" y="0"/>
          <a:ext cx="0" cy="0"/>
          <a:chOff x="0" y="0"/>
          <a:chExt cx="0" cy="0"/>
        </a:xfrm>
      </p:grpSpPr>
      <p:sp>
        <p:nvSpPr>
          <p:cNvPr id="59" name="Google Shape;59;p5"/>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1pPr>
            <a:lvl2pPr lvl="1"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2pPr>
            <a:lvl3pPr lvl="2"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3pPr>
            <a:lvl4pPr lvl="3"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4pPr>
            <a:lvl5pPr lvl="4"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5pPr>
            <a:lvl6pPr lvl="5"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6pPr>
            <a:lvl7pPr lvl="6"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7pPr>
            <a:lvl8pPr lvl="7"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8pPr>
            <a:lvl9pPr lvl="8"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9pPr>
          </a:lstStyle>
          <a:p/>
        </p:txBody>
      </p:sp>
      <p:sp>
        <p:nvSpPr>
          <p:cNvPr id="60" name="Google Shape;60;p5"/>
          <p:cNvSpPr txBox="1"/>
          <p:nvPr>
            <p:ph idx="1" type="body"/>
          </p:nvPr>
        </p:nvSpPr>
        <p:spPr>
          <a:xfrm>
            <a:off x="228600" y="1874838"/>
            <a:ext cx="4229100" cy="4525962"/>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accent1"/>
              </a:buClr>
              <a:buSzPts val="2400"/>
              <a:buFont typeface="Times"/>
              <a:buChar char="•"/>
              <a:defRPr b="1" i="0" sz="2400" u="none" cap="none" strike="noStrike">
                <a:solidFill>
                  <a:schemeClr val="dk1"/>
                </a:solidFill>
                <a:latin typeface="Nunito"/>
                <a:ea typeface="Nunito"/>
                <a:cs typeface="Nunito"/>
                <a:sym typeface="Nunito"/>
              </a:defRPr>
            </a:lvl1pPr>
            <a:lvl2pPr indent="-355600" lvl="1" marL="914400" marR="0" rtl="0" algn="l">
              <a:spcBef>
                <a:spcPts val="400"/>
              </a:spcBef>
              <a:spcAft>
                <a:spcPts val="0"/>
              </a:spcAft>
              <a:buClr>
                <a:schemeClr val="accent2"/>
              </a:buClr>
              <a:buSzPts val="2000"/>
              <a:buFont typeface="Noto Sans Symbols"/>
              <a:buChar char="•"/>
              <a:defRPr b="1" i="0" sz="2000" u="none" cap="none" strike="noStrike">
                <a:solidFill>
                  <a:schemeClr val="dk1"/>
                </a:solidFill>
                <a:latin typeface="Nunito"/>
                <a:ea typeface="Nunito"/>
                <a:cs typeface="Nunito"/>
                <a:sym typeface="Nunito"/>
              </a:defRPr>
            </a:lvl2pPr>
            <a:lvl3pPr indent="-355600" lvl="2" marL="1371600" marR="0" rtl="0" algn="l">
              <a:spcBef>
                <a:spcPts val="400"/>
              </a:spcBef>
              <a:spcAft>
                <a:spcPts val="0"/>
              </a:spcAft>
              <a:buClr>
                <a:schemeClr val="accent1"/>
              </a:buClr>
              <a:buSzPts val="2000"/>
              <a:buFont typeface="Noto Sans Symbols"/>
              <a:buChar char="▪"/>
              <a:defRPr b="1" i="0" sz="2000" u="none" cap="none" strike="noStrike">
                <a:solidFill>
                  <a:schemeClr val="dk1"/>
                </a:solidFill>
                <a:latin typeface="Nunito"/>
                <a:ea typeface="Nunito"/>
                <a:cs typeface="Nunito"/>
                <a:sym typeface="Nunito"/>
              </a:defRPr>
            </a:lvl3pPr>
            <a:lvl4pPr indent="-355600" lvl="3" marL="1828800" marR="0" rtl="0" algn="l">
              <a:spcBef>
                <a:spcPts val="400"/>
              </a:spcBef>
              <a:spcAft>
                <a:spcPts val="0"/>
              </a:spcAft>
              <a:buClr>
                <a:schemeClr val="accent2"/>
              </a:buClr>
              <a:buSzPts val="2000"/>
              <a:buFont typeface="Times"/>
              <a:buChar char="•"/>
              <a:defRPr b="1" i="0" sz="2000" u="none" cap="none" strike="noStrike">
                <a:solidFill>
                  <a:schemeClr val="dk1"/>
                </a:solidFill>
                <a:latin typeface="Nunito"/>
                <a:ea typeface="Nunito"/>
                <a:cs typeface="Nunito"/>
                <a:sym typeface="Nunito"/>
              </a:defRPr>
            </a:lvl4pPr>
            <a:lvl5pPr indent="-355600" lvl="4" marL="22860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5pPr>
            <a:lvl6pPr indent="-355600" lvl="5" marL="27432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6pPr>
            <a:lvl7pPr indent="-355600" lvl="6" marL="32004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7pPr>
            <a:lvl8pPr indent="-355600" lvl="7" marL="36576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8pPr>
            <a:lvl9pPr indent="-355600" lvl="8" marL="41148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9pPr>
          </a:lstStyle>
          <a:p/>
        </p:txBody>
      </p:sp>
      <p:sp>
        <p:nvSpPr>
          <p:cNvPr id="61" name="Google Shape;61;p5"/>
          <p:cNvSpPr txBox="1"/>
          <p:nvPr>
            <p:ph idx="2" type="body"/>
          </p:nvPr>
        </p:nvSpPr>
        <p:spPr>
          <a:xfrm>
            <a:off x="4610100" y="1874838"/>
            <a:ext cx="4229100" cy="4525962"/>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accent1"/>
              </a:buClr>
              <a:buSzPts val="2400"/>
              <a:buFont typeface="Times"/>
              <a:buChar char="•"/>
              <a:defRPr b="1" i="0" sz="2400" u="none" cap="none" strike="noStrike">
                <a:solidFill>
                  <a:schemeClr val="dk1"/>
                </a:solidFill>
                <a:latin typeface="Nunito"/>
                <a:ea typeface="Nunito"/>
                <a:cs typeface="Nunito"/>
                <a:sym typeface="Nunito"/>
              </a:defRPr>
            </a:lvl1pPr>
            <a:lvl2pPr indent="-355600" lvl="1" marL="914400" marR="0" rtl="0" algn="l">
              <a:spcBef>
                <a:spcPts val="400"/>
              </a:spcBef>
              <a:spcAft>
                <a:spcPts val="0"/>
              </a:spcAft>
              <a:buClr>
                <a:schemeClr val="accent2"/>
              </a:buClr>
              <a:buSzPts val="2000"/>
              <a:buFont typeface="Noto Sans Symbols"/>
              <a:buChar char="•"/>
              <a:defRPr b="1" i="0" sz="2000" u="none" cap="none" strike="noStrike">
                <a:solidFill>
                  <a:schemeClr val="dk1"/>
                </a:solidFill>
                <a:latin typeface="Nunito"/>
                <a:ea typeface="Nunito"/>
                <a:cs typeface="Nunito"/>
                <a:sym typeface="Nunito"/>
              </a:defRPr>
            </a:lvl2pPr>
            <a:lvl3pPr indent="-355600" lvl="2" marL="1371600" marR="0" rtl="0" algn="l">
              <a:spcBef>
                <a:spcPts val="400"/>
              </a:spcBef>
              <a:spcAft>
                <a:spcPts val="0"/>
              </a:spcAft>
              <a:buClr>
                <a:schemeClr val="accent1"/>
              </a:buClr>
              <a:buSzPts val="2000"/>
              <a:buFont typeface="Noto Sans Symbols"/>
              <a:buChar char="▪"/>
              <a:defRPr b="1" i="0" sz="2000" u="none" cap="none" strike="noStrike">
                <a:solidFill>
                  <a:schemeClr val="dk1"/>
                </a:solidFill>
                <a:latin typeface="Nunito"/>
                <a:ea typeface="Nunito"/>
                <a:cs typeface="Nunito"/>
                <a:sym typeface="Nunito"/>
              </a:defRPr>
            </a:lvl3pPr>
            <a:lvl4pPr indent="-355600" lvl="3" marL="1828800" marR="0" rtl="0" algn="l">
              <a:spcBef>
                <a:spcPts val="400"/>
              </a:spcBef>
              <a:spcAft>
                <a:spcPts val="0"/>
              </a:spcAft>
              <a:buClr>
                <a:schemeClr val="accent2"/>
              </a:buClr>
              <a:buSzPts val="2000"/>
              <a:buFont typeface="Times"/>
              <a:buChar char="•"/>
              <a:defRPr b="1" i="0" sz="2000" u="none" cap="none" strike="noStrike">
                <a:solidFill>
                  <a:schemeClr val="dk1"/>
                </a:solidFill>
                <a:latin typeface="Nunito"/>
                <a:ea typeface="Nunito"/>
                <a:cs typeface="Nunito"/>
                <a:sym typeface="Nunito"/>
              </a:defRPr>
            </a:lvl4pPr>
            <a:lvl5pPr indent="-355600" lvl="4" marL="22860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5pPr>
            <a:lvl6pPr indent="-355600" lvl="5" marL="27432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6pPr>
            <a:lvl7pPr indent="-355600" lvl="6" marL="32004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7pPr>
            <a:lvl8pPr indent="-355600" lvl="7" marL="36576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8pPr>
            <a:lvl9pPr indent="-355600" lvl="8" marL="41148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9pPr>
          </a:lstStyle>
          <a:p/>
        </p:txBody>
      </p:sp>
      <p:sp>
        <p:nvSpPr>
          <p:cNvPr id="62" name="Google Shape;62;p5"/>
          <p:cNvSpPr txBox="1"/>
          <p:nvPr>
            <p:ph idx="10" type="dt"/>
          </p:nvPr>
        </p:nvSpPr>
        <p:spPr>
          <a:xfrm>
            <a:off x="0" y="6553200"/>
            <a:ext cx="1219200" cy="3048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63" name="Google Shape;63;p5"/>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1"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64" name="Google Shape;64;p5"/>
          <p:cNvSpPr txBox="1"/>
          <p:nvPr>
            <p:ph idx="12" type="sldNum"/>
          </p:nvPr>
        </p:nvSpPr>
        <p:spPr>
          <a:xfrm>
            <a:off x="8686800" y="6324600"/>
            <a:ext cx="457200" cy="5334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2"/>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2"/>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2"/>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2"/>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2"/>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2"/>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2"/>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2"/>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able" type="tbl">
  <p:cSld name="TABLE">
    <p:spTree>
      <p:nvGrpSpPr>
        <p:cNvPr id="65" name="Shape 65"/>
        <p:cNvGrpSpPr/>
        <p:nvPr/>
      </p:nvGrpSpPr>
      <p:grpSpPr>
        <a:xfrm>
          <a:off x="0" y="0"/>
          <a:ext cx="0" cy="0"/>
          <a:chOff x="0" y="0"/>
          <a:chExt cx="0" cy="0"/>
        </a:xfrm>
      </p:grpSpPr>
      <p:sp>
        <p:nvSpPr>
          <p:cNvPr id="66" name="Google Shape;66;p6"/>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1pPr>
            <a:lvl2pPr lvl="1"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2pPr>
            <a:lvl3pPr lvl="2"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3pPr>
            <a:lvl4pPr lvl="3"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4pPr>
            <a:lvl5pPr lvl="4"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5pPr>
            <a:lvl6pPr lvl="5"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6pPr>
            <a:lvl7pPr lvl="6"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7pPr>
            <a:lvl8pPr lvl="7"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8pPr>
            <a:lvl9pPr lvl="8"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9pPr>
          </a:lstStyle>
          <a:p/>
        </p:txBody>
      </p:sp>
      <p:sp>
        <p:nvSpPr>
          <p:cNvPr id="67" name="Google Shape;67;p6"/>
          <p:cNvSpPr txBox="1"/>
          <p:nvPr>
            <p:ph idx="10" type="dt"/>
          </p:nvPr>
        </p:nvSpPr>
        <p:spPr>
          <a:xfrm>
            <a:off x="0" y="6553200"/>
            <a:ext cx="1219200" cy="3048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4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68" name="Google Shape;68;p6"/>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i="1" sz="10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69" name="Google Shape;69;p6"/>
          <p:cNvSpPr txBox="1"/>
          <p:nvPr>
            <p:ph idx="12" type="sldNum"/>
          </p:nvPr>
        </p:nvSpPr>
        <p:spPr>
          <a:xfrm>
            <a:off x="8686800" y="6324600"/>
            <a:ext cx="457200" cy="5334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sz="1400">
                <a:solidFill>
                  <a:schemeClr val="dk2"/>
                </a:solidFill>
                <a:latin typeface="Arial"/>
                <a:ea typeface="Arial"/>
                <a:cs typeface="Arial"/>
                <a:sym typeface="Arial"/>
              </a:defRPr>
            </a:lvl1pPr>
            <a:lvl2pPr indent="0" lvl="1" marL="0" marR="0" rtl="0" algn="r">
              <a:spcBef>
                <a:spcPts val="0"/>
              </a:spcBef>
              <a:spcAft>
                <a:spcPts val="0"/>
              </a:spcAft>
              <a:buNone/>
              <a:defRPr sz="1400">
                <a:solidFill>
                  <a:schemeClr val="dk2"/>
                </a:solidFill>
                <a:latin typeface="Arial"/>
                <a:ea typeface="Arial"/>
                <a:cs typeface="Arial"/>
                <a:sym typeface="Arial"/>
              </a:defRPr>
            </a:lvl2pPr>
            <a:lvl3pPr indent="0" lvl="2" marL="0" marR="0" rtl="0" algn="r">
              <a:spcBef>
                <a:spcPts val="0"/>
              </a:spcBef>
              <a:spcAft>
                <a:spcPts val="0"/>
              </a:spcAft>
              <a:buNone/>
              <a:defRPr sz="1400">
                <a:solidFill>
                  <a:schemeClr val="dk2"/>
                </a:solidFill>
                <a:latin typeface="Arial"/>
                <a:ea typeface="Arial"/>
                <a:cs typeface="Arial"/>
                <a:sym typeface="Arial"/>
              </a:defRPr>
            </a:lvl3pPr>
            <a:lvl4pPr indent="0" lvl="3" marL="0" marR="0" rtl="0" algn="r">
              <a:spcBef>
                <a:spcPts val="0"/>
              </a:spcBef>
              <a:spcAft>
                <a:spcPts val="0"/>
              </a:spcAft>
              <a:buNone/>
              <a:defRPr sz="1400">
                <a:solidFill>
                  <a:schemeClr val="dk2"/>
                </a:solidFill>
                <a:latin typeface="Arial"/>
                <a:ea typeface="Arial"/>
                <a:cs typeface="Arial"/>
                <a:sym typeface="Arial"/>
              </a:defRPr>
            </a:lvl4pPr>
            <a:lvl5pPr indent="0" lvl="4" marL="0" marR="0" rtl="0" algn="r">
              <a:spcBef>
                <a:spcPts val="0"/>
              </a:spcBef>
              <a:spcAft>
                <a:spcPts val="0"/>
              </a:spcAft>
              <a:buNone/>
              <a:defRPr sz="1400">
                <a:solidFill>
                  <a:schemeClr val="dk2"/>
                </a:solidFill>
                <a:latin typeface="Arial"/>
                <a:ea typeface="Arial"/>
                <a:cs typeface="Arial"/>
                <a:sym typeface="Arial"/>
              </a:defRPr>
            </a:lvl5pPr>
            <a:lvl6pPr indent="0" lvl="5" marL="0" marR="0" rtl="0" algn="r">
              <a:spcBef>
                <a:spcPts val="0"/>
              </a:spcBef>
              <a:spcAft>
                <a:spcPts val="0"/>
              </a:spcAft>
              <a:buNone/>
              <a:defRPr sz="1400">
                <a:solidFill>
                  <a:schemeClr val="dk2"/>
                </a:solidFill>
                <a:latin typeface="Arial"/>
                <a:ea typeface="Arial"/>
                <a:cs typeface="Arial"/>
                <a:sym typeface="Arial"/>
              </a:defRPr>
            </a:lvl6pPr>
            <a:lvl7pPr indent="0" lvl="6" marL="0" marR="0" rtl="0" algn="r">
              <a:spcBef>
                <a:spcPts val="0"/>
              </a:spcBef>
              <a:spcAft>
                <a:spcPts val="0"/>
              </a:spcAft>
              <a:buNone/>
              <a:defRPr sz="1400">
                <a:solidFill>
                  <a:schemeClr val="dk2"/>
                </a:solidFill>
                <a:latin typeface="Arial"/>
                <a:ea typeface="Arial"/>
                <a:cs typeface="Arial"/>
                <a:sym typeface="Arial"/>
              </a:defRPr>
            </a:lvl7pPr>
            <a:lvl8pPr indent="0" lvl="7" marL="0" marR="0" rtl="0" algn="r">
              <a:spcBef>
                <a:spcPts val="0"/>
              </a:spcBef>
              <a:spcAft>
                <a:spcPts val="0"/>
              </a:spcAft>
              <a:buNone/>
              <a:defRPr sz="1400">
                <a:solidFill>
                  <a:schemeClr val="dk2"/>
                </a:solidFill>
                <a:latin typeface="Arial"/>
                <a:ea typeface="Arial"/>
                <a:cs typeface="Arial"/>
                <a:sym typeface="Arial"/>
              </a:defRPr>
            </a:lvl8pPr>
            <a:lvl9pPr indent="0" lvl="8" marL="0" marR="0" rtl="0" algn="r">
              <a:spcBef>
                <a:spcPts val="0"/>
              </a:spcBef>
              <a:spcAft>
                <a:spcPts val="0"/>
              </a:spcAft>
              <a:buNone/>
              <a:defRPr sz="1400">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70" name="Shape 70"/>
        <p:cNvGrpSpPr/>
        <p:nvPr/>
      </p:nvGrpSpPr>
      <p:grpSpPr>
        <a:xfrm>
          <a:off x="0" y="0"/>
          <a:ext cx="0" cy="0"/>
          <a:chOff x="0" y="0"/>
          <a:chExt cx="0" cy="0"/>
        </a:xfrm>
      </p:grpSpPr>
      <p:sp>
        <p:nvSpPr>
          <p:cNvPr id="71" name="Google Shape;71;p7"/>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1pPr>
            <a:lvl2pPr lvl="1"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2pPr>
            <a:lvl3pPr lvl="2"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3pPr>
            <a:lvl4pPr lvl="3"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4pPr>
            <a:lvl5pPr lvl="4"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5pPr>
            <a:lvl6pPr lvl="5"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6pPr>
            <a:lvl7pPr lvl="6"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7pPr>
            <a:lvl8pPr lvl="7"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8pPr>
            <a:lvl9pPr lvl="8"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9pPr>
          </a:lstStyle>
          <a:p/>
        </p:txBody>
      </p:sp>
      <p:sp>
        <p:nvSpPr>
          <p:cNvPr id="72" name="Google Shape;72;p7"/>
          <p:cNvSpPr txBox="1"/>
          <p:nvPr>
            <p:ph idx="1" type="body"/>
          </p:nvPr>
        </p:nvSpPr>
        <p:spPr>
          <a:xfrm>
            <a:off x="228600" y="1874838"/>
            <a:ext cx="4229100" cy="4525962"/>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accent1"/>
              </a:buClr>
              <a:buSzPts val="2800"/>
              <a:buFont typeface="Times"/>
              <a:buChar char="•"/>
              <a:defRPr b="1" i="0" sz="2800" u="none" cap="none" strike="noStrike">
                <a:solidFill>
                  <a:schemeClr val="dk1"/>
                </a:solidFill>
                <a:latin typeface="Nunito"/>
                <a:ea typeface="Nunito"/>
                <a:cs typeface="Nunito"/>
                <a:sym typeface="Nunito"/>
              </a:defRPr>
            </a:lvl1pPr>
            <a:lvl2pPr indent="-381000" lvl="1" marL="914400" marR="0" rtl="0" algn="l">
              <a:spcBef>
                <a:spcPts val="480"/>
              </a:spcBef>
              <a:spcAft>
                <a:spcPts val="0"/>
              </a:spcAft>
              <a:buClr>
                <a:schemeClr val="accent2"/>
              </a:buClr>
              <a:buSzPts val="2400"/>
              <a:buFont typeface="Noto Sans Symbols"/>
              <a:buChar char="•"/>
              <a:defRPr b="1" i="0" sz="2400" u="none" cap="none" strike="noStrike">
                <a:solidFill>
                  <a:schemeClr val="dk1"/>
                </a:solidFill>
                <a:latin typeface="Nunito"/>
                <a:ea typeface="Nunito"/>
                <a:cs typeface="Nunito"/>
                <a:sym typeface="Nunito"/>
              </a:defRPr>
            </a:lvl2pPr>
            <a:lvl3pPr indent="-355600" lvl="2" marL="1371600" marR="0" rtl="0" algn="l">
              <a:spcBef>
                <a:spcPts val="400"/>
              </a:spcBef>
              <a:spcAft>
                <a:spcPts val="0"/>
              </a:spcAft>
              <a:buClr>
                <a:schemeClr val="accent1"/>
              </a:buClr>
              <a:buSzPts val="2000"/>
              <a:buFont typeface="Noto Sans Symbols"/>
              <a:buChar char="▪"/>
              <a:defRPr b="1" i="0" sz="2000" u="none" cap="none" strike="noStrike">
                <a:solidFill>
                  <a:schemeClr val="dk1"/>
                </a:solidFill>
                <a:latin typeface="Nunito"/>
                <a:ea typeface="Nunito"/>
                <a:cs typeface="Nunito"/>
                <a:sym typeface="Nunito"/>
              </a:defRPr>
            </a:lvl3pPr>
            <a:lvl4pPr indent="-342900" lvl="3" marL="1828800" marR="0" rtl="0" algn="l">
              <a:spcBef>
                <a:spcPts val="360"/>
              </a:spcBef>
              <a:spcAft>
                <a:spcPts val="0"/>
              </a:spcAft>
              <a:buClr>
                <a:schemeClr val="accent2"/>
              </a:buClr>
              <a:buSzPts val="1800"/>
              <a:buFont typeface="Times"/>
              <a:buChar char="•"/>
              <a:defRPr b="1" i="0" sz="1800" u="none" cap="none" strike="noStrike">
                <a:solidFill>
                  <a:schemeClr val="dk1"/>
                </a:solidFill>
                <a:latin typeface="Nunito"/>
                <a:ea typeface="Nunito"/>
                <a:cs typeface="Nunito"/>
                <a:sym typeface="Nunito"/>
              </a:defRPr>
            </a:lvl4pPr>
            <a:lvl5pPr indent="-342900" lvl="4" marL="2286000" marR="0" rtl="0" algn="l">
              <a:spcBef>
                <a:spcPts val="360"/>
              </a:spcBef>
              <a:spcAft>
                <a:spcPts val="0"/>
              </a:spcAft>
              <a:buClr>
                <a:schemeClr val="dk2"/>
              </a:buClr>
              <a:buSzPts val="1800"/>
              <a:buFont typeface="Noto Sans Symbols"/>
              <a:buChar char="▪"/>
              <a:defRPr b="1" i="0" sz="1800" u="none" cap="none" strike="noStrike">
                <a:solidFill>
                  <a:schemeClr val="dk1"/>
                </a:solidFill>
                <a:latin typeface="Nunito"/>
                <a:ea typeface="Nunito"/>
                <a:cs typeface="Nunito"/>
                <a:sym typeface="Nunito"/>
              </a:defRPr>
            </a:lvl5pPr>
            <a:lvl6pPr indent="-342900" lvl="5" marL="2743200" marR="0" rtl="0" algn="l">
              <a:spcBef>
                <a:spcPts val="360"/>
              </a:spcBef>
              <a:spcAft>
                <a:spcPts val="0"/>
              </a:spcAft>
              <a:buClr>
                <a:schemeClr val="dk2"/>
              </a:buClr>
              <a:buSzPts val="1800"/>
              <a:buFont typeface="Noto Sans Symbols"/>
              <a:buChar char="▪"/>
              <a:defRPr b="1" i="0" sz="1800" u="none" cap="none" strike="noStrike">
                <a:solidFill>
                  <a:schemeClr val="dk1"/>
                </a:solidFill>
                <a:latin typeface="Nunito"/>
                <a:ea typeface="Nunito"/>
                <a:cs typeface="Nunito"/>
                <a:sym typeface="Nunito"/>
              </a:defRPr>
            </a:lvl6pPr>
            <a:lvl7pPr indent="-342900" lvl="6" marL="3200400" marR="0" rtl="0" algn="l">
              <a:spcBef>
                <a:spcPts val="360"/>
              </a:spcBef>
              <a:spcAft>
                <a:spcPts val="0"/>
              </a:spcAft>
              <a:buClr>
                <a:schemeClr val="dk2"/>
              </a:buClr>
              <a:buSzPts val="1800"/>
              <a:buFont typeface="Noto Sans Symbols"/>
              <a:buChar char="▪"/>
              <a:defRPr b="1" i="0" sz="1800" u="none" cap="none" strike="noStrike">
                <a:solidFill>
                  <a:schemeClr val="dk1"/>
                </a:solidFill>
                <a:latin typeface="Nunito"/>
                <a:ea typeface="Nunito"/>
                <a:cs typeface="Nunito"/>
                <a:sym typeface="Nunito"/>
              </a:defRPr>
            </a:lvl7pPr>
            <a:lvl8pPr indent="-342900" lvl="7" marL="3657600" marR="0" rtl="0" algn="l">
              <a:spcBef>
                <a:spcPts val="360"/>
              </a:spcBef>
              <a:spcAft>
                <a:spcPts val="0"/>
              </a:spcAft>
              <a:buClr>
                <a:schemeClr val="dk2"/>
              </a:buClr>
              <a:buSzPts val="1800"/>
              <a:buFont typeface="Noto Sans Symbols"/>
              <a:buChar char="▪"/>
              <a:defRPr b="1" i="0" sz="1800" u="none" cap="none" strike="noStrike">
                <a:solidFill>
                  <a:schemeClr val="dk1"/>
                </a:solidFill>
                <a:latin typeface="Nunito"/>
                <a:ea typeface="Nunito"/>
                <a:cs typeface="Nunito"/>
                <a:sym typeface="Nunito"/>
              </a:defRPr>
            </a:lvl8pPr>
            <a:lvl9pPr indent="-342900" lvl="8" marL="4114800" marR="0" rtl="0" algn="l">
              <a:spcBef>
                <a:spcPts val="360"/>
              </a:spcBef>
              <a:spcAft>
                <a:spcPts val="0"/>
              </a:spcAft>
              <a:buClr>
                <a:schemeClr val="dk2"/>
              </a:buClr>
              <a:buSzPts val="1800"/>
              <a:buFont typeface="Noto Sans Symbols"/>
              <a:buChar char="▪"/>
              <a:defRPr b="1" i="0" sz="1800" u="none" cap="none" strike="noStrike">
                <a:solidFill>
                  <a:schemeClr val="dk1"/>
                </a:solidFill>
                <a:latin typeface="Nunito"/>
                <a:ea typeface="Nunito"/>
                <a:cs typeface="Nunito"/>
                <a:sym typeface="Nunito"/>
              </a:defRPr>
            </a:lvl9pPr>
          </a:lstStyle>
          <a:p/>
        </p:txBody>
      </p:sp>
      <p:sp>
        <p:nvSpPr>
          <p:cNvPr id="73" name="Google Shape;73;p7"/>
          <p:cNvSpPr txBox="1"/>
          <p:nvPr>
            <p:ph idx="2" type="body"/>
          </p:nvPr>
        </p:nvSpPr>
        <p:spPr>
          <a:xfrm>
            <a:off x="4610100" y="1874838"/>
            <a:ext cx="4229100" cy="4525962"/>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accent1"/>
              </a:buClr>
              <a:buSzPts val="2800"/>
              <a:buFont typeface="Times"/>
              <a:buChar char="•"/>
              <a:defRPr b="1" i="0" sz="2800" u="none" cap="none" strike="noStrike">
                <a:solidFill>
                  <a:schemeClr val="dk1"/>
                </a:solidFill>
                <a:latin typeface="Nunito"/>
                <a:ea typeface="Nunito"/>
                <a:cs typeface="Nunito"/>
                <a:sym typeface="Nunito"/>
              </a:defRPr>
            </a:lvl1pPr>
            <a:lvl2pPr indent="-381000" lvl="1" marL="914400" marR="0" rtl="0" algn="l">
              <a:spcBef>
                <a:spcPts val="480"/>
              </a:spcBef>
              <a:spcAft>
                <a:spcPts val="0"/>
              </a:spcAft>
              <a:buClr>
                <a:schemeClr val="accent2"/>
              </a:buClr>
              <a:buSzPts val="2400"/>
              <a:buFont typeface="Noto Sans Symbols"/>
              <a:buChar char="•"/>
              <a:defRPr b="1" i="0" sz="2400" u="none" cap="none" strike="noStrike">
                <a:solidFill>
                  <a:schemeClr val="dk1"/>
                </a:solidFill>
                <a:latin typeface="Nunito"/>
                <a:ea typeface="Nunito"/>
                <a:cs typeface="Nunito"/>
                <a:sym typeface="Nunito"/>
              </a:defRPr>
            </a:lvl2pPr>
            <a:lvl3pPr indent="-355600" lvl="2" marL="1371600" marR="0" rtl="0" algn="l">
              <a:spcBef>
                <a:spcPts val="400"/>
              </a:spcBef>
              <a:spcAft>
                <a:spcPts val="0"/>
              </a:spcAft>
              <a:buClr>
                <a:schemeClr val="accent1"/>
              </a:buClr>
              <a:buSzPts val="2000"/>
              <a:buFont typeface="Noto Sans Symbols"/>
              <a:buChar char="▪"/>
              <a:defRPr b="1" i="0" sz="2000" u="none" cap="none" strike="noStrike">
                <a:solidFill>
                  <a:schemeClr val="dk1"/>
                </a:solidFill>
                <a:latin typeface="Nunito"/>
                <a:ea typeface="Nunito"/>
                <a:cs typeface="Nunito"/>
                <a:sym typeface="Nunito"/>
              </a:defRPr>
            </a:lvl3pPr>
            <a:lvl4pPr indent="-342900" lvl="3" marL="1828800" marR="0" rtl="0" algn="l">
              <a:spcBef>
                <a:spcPts val="360"/>
              </a:spcBef>
              <a:spcAft>
                <a:spcPts val="0"/>
              </a:spcAft>
              <a:buClr>
                <a:schemeClr val="accent2"/>
              </a:buClr>
              <a:buSzPts val="1800"/>
              <a:buFont typeface="Times"/>
              <a:buChar char="•"/>
              <a:defRPr b="1" i="0" sz="1800" u="none" cap="none" strike="noStrike">
                <a:solidFill>
                  <a:schemeClr val="dk1"/>
                </a:solidFill>
                <a:latin typeface="Nunito"/>
                <a:ea typeface="Nunito"/>
                <a:cs typeface="Nunito"/>
                <a:sym typeface="Nunito"/>
              </a:defRPr>
            </a:lvl4pPr>
            <a:lvl5pPr indent="-342900" lvl="4" marL="2286000" marR="0" rtl="0" algn="l">
              <a:spcBef>
                <a:spcPts val="360"/>
              </a:spcBef>
              <a:spcAft>
                <a:spcPts val="0"/>
              </a:spcAft>
              <a:buClr>
                <a:schemeClr val="dk2"/>
              </a:buClr>
              <a:buSzPts val="1800"/>
              <a:buFont typeface="Noto Sans Symbols"/>
              <a:buChar char="▪"/>
              <a:defRPr b="1" i="0" sz="1800" u="none" cap="none" strike="noStrike">
                <a:solidFill>
                  <a:schemeClr val="dk1"/>
                </a:solidFill>
                <a:latin typeface="Nunito"/>
                <a:ea typeface="Nunito"/>
                <a:cs typeface="Nunito"/>
                <a:sym typeface="Nunito"/>
              </a:defRPr>
            </a:lvl5pPr>
            <a:lvl6pPr indent="-342900" lvl="5" marL="2743200" marR="0" rtl="0" algn="l">
              <a:spcBef>
                <a:spcPts val="360"/>
              </a:spcBef>
              <a:spcAft>
                <a:spcPts val="0"/>
              </a:spcAft>
              <a:buClr>
                <a:schemeClr val="dk2"/>
              </a:buClr>
              <a:buSzPts val="1800"/>
              <a:buFont typeface="Noto Sans Symbols"/>
              <a:buChar char="▪"/>
              <a:defRPr b="1" i="0" sz="1800" u="none" cap="none" strike="noStrike">
                <a:solidFill>
                  <a:schemeClr val="dk1"/>
                </a:solidFill>
                <a:latin typeface="Nunito"/>
                <a:ea typeface="Nunito"/>
                <a:cs typeface="Nunito"/>
                <a:sym typeface="Nunito"/>
              </a:defRPr>
            </a:lvl6pPr>
            <a:lvl7pPr indent="-342900" lvl="6" marL="3200400" marR="0" rtl="0" algn="l">
              <a:spcBef>
                <a:spcPts val="360"/>
              </a:spcBef>
              <a:spcAft>
                <a:spcPts val="0"/>
              </a:spcAft>
              <a:buClr>
                <a:schemeClr val="dk2"/>
              </a:buClr>
              <a:buSzPts val="1800"/>
              <a:buFont typeface="Noto Sans Symbols"/>
              <a:buChar char="▪"/>
              <a:defRPr b="1" i="0" sz="1800" u="none" cap="none" strike="noStrike">
                <a:solidFill>
                  <a:schemeClr val="dk1"/>
                </a:solidFill>
                <a:latin typeface="Nunito"/>
                <a:ea typeface="Nunito"/>
                <a:cs typeface="Nunito"/>
                <a:sym typeface="Nunito"/>
              </a:defRPr>
            </a:lvl7pPr>
            <a:lvl8pPr indent="-342900" lvl="7" marL="3657600" marR="0" rtl="0" algn="l">
              <a:spcBef>
                <a:spcPts val="360"/>
              </a:spcBef>
              <a:spcAft>
                <a:spcPts val="0"/>
              </a:spcAft>
              <a:buClr>
                <a:schemeClr val="dk2"/>
              </a:buClr>
              <a:buSzPts val="1800"/>
              <a:buFont typeface="Noto Sans Symbols"/>
              <a:buChar char="▪"/>
              <a:defRPr b="1" i="0" sz="1800" u="none" cap="none" strike="noStrike">
                <a:solidFill>
                  <a:schemeClr val="dk1"/>
                </a:solidFill>
                <a:latin typeface="Nunito"/>
                <a:ea typeface="Nunito"/>
                <a:cs typeface="Nunito"/>
                <a:sym typeface="Nunito"/>
              </a:defRPr>
            </a:lvl8pPr>
            <a:lvl9pPr indent="-342900" lvl="8" marL="4114800" marR="0" rtl="0" algn="l">
              <a:spcBef>
                <a:spcPts val="360"/>
              </a:spcBef>
              <a:spcAft>
                <a:spcPts val="0"/>
              </a:spcAft>
              <a:buClr>
                <a:schemeClr val="dk2"/>
              </a:buClr>
              <a:buSzPts val="1800"/>
              <a:buFont typeface="Noto Sans Symbols"/>
              <a:buChar char="▪"/>
              <a:defRPr b="1" i="0" sz="1800" u="none" cap="none" strike="noStrike">
                <a:solidFill>
                  <a:schemeClr val="dk1"/>
                </a:solidFill>
                <a:latin typeface="Nunito"/>
                <a:ea typeface="Nunito"/>
                <a:cs typeface="Nunito"/>
                <a:sym typeface="Nunito"/>
              </a:defRPr>
            </a:lvl9pPr>
          </a:lstStyle>
          <a:p/>
        </p:txBody>
      </p:sp>
      <p:sp>
        <p:nvSpPr>
          <p:cNvPr id="74" name="Google Shape;74;p7"/>
          <p:cNvSpPr txBox="1"/>
          <p:nvPr>
            <p:ph idx="10" type="dt"/>
          </p:nvPr>
        </p:nvSpPr>
        <p:spPr>
          <a:xfrm>
            <a:off x="0" y="6553200"/>
            <a:ext cx="1219200" cy="3048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4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75" name="Google Shape;75;p7"/>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i="1" sz="10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76" name="Google Shape;76;p7"/>
          <p:cNvSpPr txBox="1"/>
          <p:nvPr>
            <p:ph idx="12" type="sldNum"/>
          </p:nvPr>
        </p:nvSpPr>
        <p:spPr>
          <a:xfrm>
            <a:off x="8686800" y="6324600"/>
            <a:ext cx="457200" cy="5334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sz="1400">
                <a:solidFill>
                  <a:schemeClr val="dk2"/>
                </a:solidFill>
                <a:latin typeface="Arial"/>
                <a:ea typeface="Arial"/>
                <a:cs typeface="Arial"/>
                <a:sym typeface="Arial"/>
              </a:defRPr>
            </a:lvl1pPr>
            <a:lvl2pPr indent="0" lvl="1" marL="0" marR="0" rtl="0" algn="r">
              <a:spcBef>
                <a:spcPts val="0"/>
              </a:spcBef>
              <a:spcAft>
                <a:spcPts val="0"/>
              </a:spcAft>
              <a:buNone/>
              <a:defRPr sz="1400">
                <a:solidFill>
                  <a:schemeClr val="dk2"/>
                </a:solidFill>
                <a:latin typeface="Arial"/>
                <a:ea typeface="Arial"/>
                <a:cs typeface="Arial"/>
                <a:sym typeface="Arial"/>
              </a:defRPr>
            </a:lvl2pPr>
            <a:lvl3pPr indent="0" lvl="2" marL="0" marR="0" rtl="0" algn="r">
              <a:spcBef>
                <a:spcPts val="0"/>
              </a:spcBef>
              <a:spcAft>
                <a:spcPts val="0"/>
              </a:spcAft>
              <a:buNone/>
              <a:defRPr sz="1400">
                <a:solidFill>
                  <a:schemeClr val="dk2"/>
                </a:solidFill>
                <a:latin typeface="Arial"/>
                <a:ea typeface="Arial"/>
                <a:cs typeface="Arial"/>
                <a:sym typeface="Arial"/>
              </a:defRPr>
            </a:lvl3pPr>
            <a:lvl4pPr indent="0" lvl="3" marL="0" marR="0" rtl="0" algn="r">
              <a:spcBef>
                <a:spcPts val="0"/>
              </a:spcBef>
              <a:spcAft>
                <a:spcPts val="0"/>
              </a:spcAft>
              <a:buNone/>
              <a:defRPr sz="1400">
                <a:solidFill>
                  <a:schemeClr val="dk2"/>
                </a:solidFill>
                <a:latin typeface="Arial"/>
                <a:ea typeface="Arial"/>
                <a:cs typeface="Arial"/>
                <a:sym typeface="Arial"/>
              </a:defRPr>
            </a:lvl4pPr>
            <a:lvl5pPr indent="0" lvl="4" marL="0" marR="0" rtl="0" algn="r">
              <a:spcBef>
                <a:spcPts val="0"/>
              </a:spcBef>
              <a:spcAft>
                <a:spcPts val="0"/>
              </a:spcAft>
              <a:buNone/>
              <a:defRPr sz="1400">
                <a:solidFill>
                  <a:schemeClr val="dk2"/>
                </a:solidFill>
                <a:latin typeface="Arial"/>
                <a:ea typeface="Arial"/>
                <a:cs typeface="Arial"/>
                <a:sym typeface="Arial"/>
              </a:defRPr>
            </a:lvl5pPr>
            <a:lvl6pPr indent="0" lvl="5" marL="0" marR="0" rtl="0" algn="r">
              <a:spcBef>
                <a:spcPts val="0"/>
              </a:spcBef>
              <a:spcAft>
                <a:spcPts val="0"/>
              </a:spcAft>
              <a:buNone/>
              <a:defRPr sz="1400">
                <a:solidFill>
                  <a:schemeClr val="dk2"/>
                </a:solidFill>
                <a:latin typeface="Arial"/>
                <a:ea typeface="Arial"/>
                <a:cs typeface="Arial"/>
                <a:sym typeface="Arial"/>
              </a:defRPr>
            </a:lvl6pPr>
            <a:lvl7pPr indent="0" lvl="6" marL="0" marR="0" rtl="0" algn="r">
              <a:spcBef>
                <a:spcPts val="0"/>
              </a:spcBef>
              <a:spcAft>
                <a:spcPts val="0"/>
              </a:spcAft>
              <a:buNone/>
              <a:defRPr sz="1400">
                <a:solidFill>
                  <a:schemeClr val="dk2"/>
                </a:solidFill>
                <a:latin typeface="Arial"/>
                <a:ea typeface="Arial"/>
                <a:cs typeface="Arial"/>
                <a:sym typeface="Arial"/>
              </a:defRPr>
            </a:lvl7pPr>
            <a:lvl8pPr indent="0" lvl="7" marL="0" marR="0" rtl="0" algn="r">
              <a:spcBef>
                <a:spcPts val="0"/>
              </a:spcBef>
              <a:spcAft>
                <a:spcPts val="0"/>
              </a:spcAft>
              <a:buNone/>
              <a:defRPr sz="1400">
                <a:solidFill>
                  <a:schemeClr val="dk2"/>
                </a:solidFill>
                <a:latin typeface="Arial"/>
                <a:ea typeface="Arial"/>
                <a:cs typeface="Arial"/>
                <a:sym typeface="Arial"/>
              </a:defRPr>
            </a:lvl8pPr>
            <a:lvl9pPr indent="0" lvl="8" marL="0" marR="0" rtl="0" algn="r">
              <a:spcBef>
                <a:spcPts val="0"/>
              </a:spcBef>
              <a:spcAft>
                <a:spcPts val="0"/>
              </a:spcAft>
              <a:buNone/>
              <a:defRPr sz="1400">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77" name="Shape 77"/>
        <p:cNvGrpSpPr/>
        <p:nvPr/>
      </p:nvGrpSpPr>
      <p:grpSpPr>
        <a:xfrm>
          <a:off x="0" y="0"/>
          <a:ext cx="0" cy="0"/>
          <a:chOff x="0" y="0"/>
          <a:chExt cx="0" cy="0"/>
        </a:xfrm>
      </p:grpSpPr>
      <p:sp>
        <p:nvSpPr>
          <p:cNvPr id="78" name="Google Shape;78;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1pPr>
            <a:lvl2pPr lvl="1"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2pPr>
            <a:lvl3pPr lvl="2"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3pPr>
            <a:lvl4pPr lvl="3"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4pPr>
            <a:lvl5pPr lvl="4"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5pPr>
            <a:lvl6pPr lvl="5"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6pPr>
            <a:lvl7pPr lvl="6"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7pPr>
            <a:lvl8pPr lvl="7"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8pPr>
            <a:lvl9pPr lvl="8"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9pPr>
          </a:lstStyle>
          <a:p/>
        </p:txBody>
      </p:sp>
      <p:sp>
        <p:nvSpPr>
          <p:cNvPr id="79" name="Google Shape;79;p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accent1"/>
              </a:buClr>
              <a:buSzPts val="2400"/>
              <a:buFont typeface="Times"/>
              <a:buNone/>
              <a:defRPr b="1" i="0" sz="2400" u="none" cap="none" strike="noStrike">
                <a:solidFill>
                  <a:schemeClr val="dk1"/>
                </a:solidFill>
                <a:latin typeface="Nunito"/>
                <a:ea typeface="Nunito"/>
                <a:cs typeface="Nunito"/>
                <a:sym typeface="Nunito"/>
              </a:defRPr>
            </a:lvl1pPr>
            <a:lvl2pPr indent="-228600" lvl="1" marL="914400" marR="0" rtl="0" algn="l">
              <a:spcBef>
                <a:spcPts val="400"/>
              </a:spcBef>
              <a:spcAft>
                <a:spcPts val="0"/>
              </a:spcAft>
              <a:buClr>
                <a:schemeClr val="accent2"/>
              </a:buClr>
              <a:buSzPts val="2000"/>
              <a:buFont typeface="Noto Sans Symbols"/>
              <a:buNone/>
              <a:defRPr b="1" i="0" sz="2000" u="none" cap="none" strike="noStrike">
                <a:solidFill>
                  <a:schemeClr val="dk1"/>
                </a:solidFill>
                <a:latin typeface="Nunito"/>
                <a:ea typeface="Nunito"/>
                <a:cs typeface="Nunito"/>
                <a:sym typeface="Nunito"/>
              </a:defRPr>
            </a:lvl2pPr>
            <a:lvl3pPr indent="-228600" lvl="2" marL="1371600" marR="0" rtl="0" algn="l">
              <a:spcBef>
                <a:spcPts val="360"/>
              </a:spcBef>
              <a:spcAft>
                <a:spcPts val="0"/>
              </a:spcAft>
              <a:buClr>
                <a:schemeClr val="accent1"/>
              </a:buClr>
              <a:buSzPts val="1800"/>
              <a:buFont typeface="Noto Sans Symbols"/>
              <a:buNone/>
              <a:defRPr b="1" i="0" sz="1800" u="none" cap="none" strike="noStrike">
                <a:solidFill>
                  <a:schemeClr val="dk1"/>
                </a:solidFill>
                <a:latin typeface="Nunito"/>
                <a:ea typeface="Nunito"/>
                <a:cs typeface="Nunito"/>
                <a:sym typeface="Nunito"/>
              </a:defRPr>
            </a:lvl3pPr>
            <a:lvl4pPr indent="-228600" lvl="3" marL="1828800" marR="0" rtl="0" algn="l">
              <a:spcBef>
                <a:spcPts val="320"/>
              </a:spcBef>
              <a:spcAft>
                <a:spcPts val="0"/>
              </a:spcAft>
              <a:buClr>
                <a:schemeClr val="accent2"/>
              </a:buClr>
              <a:buSzPts val="1600"/>
              <a:buFont typeface="Times"/>
              <a:buNone/>
              <a:defRPr b="1" i="0" sz="1600" u="none" cap="none" strike="noStrike">
                <a:solidFill>
                  <a:schemeClr val="dk1"/>
                </a:solidFill>
                <a:latin typeface="Nunito"/>
                <a:ea typeface="Nunito"/>
                <a:cs typeface="Nunito"/>
                <a:sym typeface="Nunito"/>
              </a:defRPr>
            </a:lvl4pPr>
            <a:lvl5pPr indent="-228600" lvl="4" marL="2286000" marR="0" rtl="0" algn="l">
              <a:spcBef>
                <a:spcPts val="320"/>
              </a:spcBef>
              <a:spcAft>
                <a:spcPts val="0"/>
              </a:spcAft>
              <a:buClr>
                <a:schemeClr val="dk2"/>
              </a:buClr>
              <a:buSzPts val="1600"/>
              <a:buFont typeface="Noto Sans Symbols"/>
              <a:buNone/>
              <a:defRPr b="1" i="0" sz="1600" u="none" cap="none" strike="noStrike">
                <a:solidFill>
                  <a:schemeClr val="dk1"/>
                </a:solidFill>
                <a:latin typeface="Nunito"/>
                <a:ea typeface="Nunito"/>
                <a:cs typeface="Nunito"/>
                <a:sym typeface="Nunito"/>
              </a:defRPr>
            </a:lvl5pPr>
            <a:lvl6pPr indent="-228600" lvl="5" marL="2743200" marR="0" rtl="0" algn="l">
              <a:spcBef>
                <a:spcPts val="320"/>
              </a:spcBef>
              <a:spcAft>
                <a:spcPts val="0"/>
              </a:spcAft>
              <a:buClr>
                <a:schemeClr val="dk2"/>
              </a:buClr>
              <a:buSzPts val="1600"/>
              <a:buFont typeface="Noto Sans Symbols"/>
              <a:buNone/>
              <a:defRPr b="1" i="0" sz="1600" u="none" cap="none" strike="noStrike">
                <a:solidFill>
                  <a:schemeClr val="dk1"/>
                </a:solidFill>
                <a:latin typeface="Nunito"/>
                <a:ea typeface="Nunito"/>
                <a:cs typeface="Nunito"/>
                <a:sym typeface="Nunito"/>
              </a:defRPr>
            </a:lvl6pPr>
            <a:lvl7pPr indent="-228600" lvl="6" marL="3200400" marR="0" rtl="0" algn="l">
              <a:spcBef>
                <a:spcPts val="320"/>
              </a:spcBef>
              <a:spcAft>
                <a:spcPts val="0"/>
              </a:spcAft>
              <a:buClr>
                <a:schemeClr val="dk2"/>
              </a:buClr>
              <a:buSzPts val="1600"/>
              <a:buFont typeface="Noto Sans Symbols"/>
              <a:buNone/>
              <a:defRPr b="1" i="0" sz="1600" u="none" cap="none" strike="noStrike">
                <a:solidFill>
                  <a:schemeClr val="dk1"/>
                </a:solidFill>
                <a:latin typeface="Nunito"/>
                <a:ea typeface="Nunito"/>
                <a:cs typeface="Nunito"/>
                <a:sym typeface="Nunito"/>
              </a:defRPr>
            </a:lvl7pPr>
            <a:lvl8pPr indent="-228600" lvl="7" marL="3657600" marR="0" rtl="0" algn="l">
              <a:spcBef>
                <a:spcPts val="320"/>
              </a:spcBef>
              <a:spcAft>
                <a:spcPts val="0"/>
              </a:spcAft>
              <a:buClr>
                <a:schemeClr val="dk2"/>
              </a:buClr>
              <a:buSzPts val="1600"/>
              <a:buFont typeface="Noto Sans Symbols"/>
              <a:buNone/>
              <a:defRPr b="1" i="0" sz="1600" u="none" cap="none" strike="noStrike">
                <a:solidFill>
                  <a:schemeClr val="dk1"/>
                </a:solidFill>
                <a:latin typeface="Nunito"/>
                <a:ea typeface="Nunito"/>
                <a:cs typeface="Nunito"/>
                <a:sym typeface="Nunito"/>
              </a:defRPr>
            </a:lvl8pPr>
            <a:lvl9pPr indent="-228600" lvl="8" marL="4114800" marR="0" rtl="0" algn="l">
              <a:spcBef>
                <a:spcPts val="320"/>
              </a:spcBef>
              <a:spcAft>
                <a:spcPts val="0"/>
              </a:spcAft>
              <a:buClr>
                <a:schemeClr val="dk2"/>
              </a:buClr>
              <a:buSzPts val="1600"/>
              <a:buFont typeface="Noto Sans Symbols"/>
              <a:buNone/>
              <a:defRPr b="1" i="0" sz="1600" u="none" cap="none" strike="noStrike">
                <a:solidFill>
                  <a:schemeClr val="dk1"/>
                </a:solidFill>
                <a:latin typeface="Nunito"/>
                <a:ea typeface="Nunito"/>
                <a:cs typeface="Nunito"/>
                <a:sym typeface="Nunito"/>
              </a:defRPr>
            </a:lvl9pPr>
          </a:lstStyle>
          <a:p/>
        </p:txBody>
      </p:sp>
      <p:sp>
        <p:nvSpPr>
          <p:cNvPr id="80" name="Google Shape;80;p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accent1"/>
              </a:buClr>
              <a:buSzPts val="2400"/>
              <a:buFont typeface="Times"/>
              <a:buChar char="•"/>
              <a:defRPr b="1" i="0" sz="2400" u="none" cap="none" strike="noStrike">
                <a:solidFill>
                  <a:schemeClr val="dk1"/>
                </a:solidFill>
                <a:latin typeface="Nunito"/>
                <a:ea typeface="Nunito"/>
                <a:cs typeface="Nunito"/>
                <a:sym typeface="Nunito"/>
              </a:defRPr>
            </a:lvl1pPr>
            <a:lvl2pPr indent="-355600" lvl="1" marL="914400" marR="0" rtl="0" algn="l">
              <a:spcBef>
                <a:spcPts val="400"/>
              </a:spcBef>
              <a:spcAft>
                <a:spcPts val="0"/>
              </a:spcAft>
              <a:buClr>
                <a:schemeClr val="accent2"/>
              </a:buClr>
              <a:buSzPts val="2000"/>
              <a:buFont typeface="Noto Sans Symbols"/>
              <a:buChar char="•"/>
              <a:defRPr b="1" i="0" sz="2000" u="none" cap="none" strike="noStrike">
                <a:solidFill>
                  <a:schemeClr val="dk1"/>
                </a:solidFill>
                <a:latin typeface="Nunito"/>
                <a:ea typeface="Nunito"/>
                <a:cs typeface="Nunito"/>
                <a:sym typeface="Nunito"/>
              </a:defRPr>
            </a:lvl2pPr>
            <a:lvl3pPr indent="-342900" lvl="2" marL="1371600" marR="0" rtl="0" algn="l">
              <a:spcBef>
                <a:spcPts val="360"/>
              </a:spcBef>
              <a:spcAft>
                <a:spcPts val="0"/>
              </a:spcAft>
              <a:buClr>
                <a:schemeClr val="accent1"/>
              </a:buClr>
              <a:buSzPts val="1800"/>
              <a:buFont typeface="Noto Sans Symbols"/>
              <a:buChar char="▪"/>
              <a:defRPr b="1" i="0" sz="1800" u="none" cap="none" strike="noStrike">
                <a:solidFill>
                  <a:schemeClr val="dk1"/>
                </a:solidFill>
                <a:latin typeface="Nunito"/>
                <a:ea typeface="Nunito"/>
                <a:cs typeface="Nunito"/>
                <a:sym typeface="Nunito"/>
              </a:defRPr>
            </a:lvl3pPr>
            <a:lvl4pPr indent="-330200" lvl="3" marL="1828800" marR="0" rtl="0" algn="l">
              <a:spcBef>
                <a:spcPts val="320"/>
              </a:spcBef>
              <a:spcAft>
                <a:spcPts val="0"/>
              </a:spcAft>
              <a:buClr>
                <a:schemeClr val="accent2"/>
              </a:buClr>
              <a:buSzPts val="1600"/>
              <a:buFont typeface="Times"/>
              <a:buChar char="•"/>
              <a:defRPr b="1" i="0" sz="1600" u="none" cap="none" strike="noStrike">
                <a:solidFill>
                  <a:schemeClr val="dk1"/>
                </a:solidFill>
                <a:latin typeface="Nunito"/>
                <a:ea typeface="Nunito"/>
                <a:cs typeface="Nunito"/>
                <a:sym typeface="Nunito"/>
              </a:defRPr>
            </a:lvl4pPr>
            <a:lvl5pPr indent="-330200" lvl="4" marL="2286000" marR="0" rtl="0" algn="l">
              <a:spcBef>
                <a:spcPts val="320"/>
              </a:spcBef>
              <a:spcAft>
                <a:spcPts val="0"/>
              </a:spcAft>
              <a:buClr>
                <a:schemeClr val="dk2"/>
              </a:buClr>
              <a:buSzPts val="1600"/>
              <a:buFont typeface="Noto Sans Symbols"/>
              <a:buChar char="▪"/>
              <a:defRPr b="1" i="0" sz="1600" u="none" cap="none" strike="noStrike">
                <a:solidFill>
                  <a:schemeClr val="dk1"/>
                </a:solidFill>
                <a:latin typeface="Nunito"/>
                <a:ea typeface="Nunito"/>
                <a:cs typeface="Nunito"/>
                <a:sym typeface="Nunito"/>
              </a:defRPr>
            </a:lvl5pPr>
            <a:lvl6pPr indent="-330200" lvl="5" marL="2743200" marR="0" rtl="0" algn="l">
              <a:spcBef>
                <a:spcPts val="320"/>
              </a:spcBef>
              <a:spcAft>
                <a:spcPts val="0"/>
              </a:spcAft>
              <a:buClr>
                <a:schemeClr val="dk2"/>
              </a:buClr>
              <a:buSzPts val="1600"/>
              <a:buFont typeface="Noto Sans Symbols"/>
              <a:buChar char="▪"/>
              <a:defRPr b="1" i="0" sz="1600" u="none" cap="none" strike="noStrike">
                <a:solidFill>
                  <a:schemeClr val="dk1"/>
                </a:solidFill>
                <a:latin typeface="Nunito"/>
                <a:ea typeface="Nunito"/>
                <a:cs typeface="Nunito"/>
                <a:sym typeface="Nunito"/>
              </a:defRPr>
            </a:lvl6pPr>
            <a:lvl7pPr indent="-330200" lvl="6" marL="3200400" marR="0" rtl="0" algn="l">
              <a:spcBef>
                <a:spcPts val="320"/>
              </a:spcBef>
              <a:spcAft>
                <a:spcPts val="0"/>
              </a:spcAft>
              <a:buClr>
                <a:schemeClr val="dk2"/>
              </a:buClr>
              <a:buSzPts val="1600"/>
              <a:buFont typeface="Noto Sans Symbols"/>
              <a:buChar char="▪"/>
              <a:defRPr b="1" i="0" sz="1600" u="none" cap="none" strike="noStrike">
                <a:solidFill>
                  <a:schemeClr val="dk1"/>
                </a:solidFill>
                <a:latin typeface="Nunito"/>
                <a:ea typeface="Nunito"/>
                <a:cs typeface="Nunito"/>
                <a:sym typeface="Nunito"/>
              </a:defRPr>
            </a:lvl7pPr>
            <a:lvl8pPr indent="-330200" lvl="7" marL="3657600" marR="0" rtl="0" algn="l">
              <a:spcBef>
                <a:spcPts val="320"/>
              </a:spcBef>
              <a:spcAft>
                <a:spcPts val="0"/>
              </a:spcAft>
              <a:buClr>
                <a:schemeClr val="dk2"/>
              </a:buClr>
              <a:buSzPts val="1600"/>
              <a:buFont typeface="Noto Sans Symbols"/>
              <a:buChar char="▪"/>
              <a:defRPr b="1" i="0" sz="1600" u="none" cap="none" strike="noStrike">
                <a:solidFill>
                  <a:schemeClr val="dk1"/>
                </a:solidFill>
                <a:latin typeface="Nunito"/>
                <a:ea typeface="Nunito"/>
                <a:cs typeface="Nunito"/>
                <a:sym typeface="Nunito"/>
              </a:defRPr>
            </a:lvl8pPr>
            <a:lvl9pPr indent="-330200" lvl="8" marL="4114800" marR="0" rtl="0" algn="l">
              <a:spcBef>
                <a:spcPts val="320"/>
              </a:spcBef>
              <a:spcAft>
                <a:spcPts val="0"/>
              </a:spcAft>
              <a:buClr>
                <a:schemeClr val="dk2"/>
              </a:buClr>
              <a:buSzPts val="1600"/>
              <a:buFont typeface="Noto Sans Symbols"/>
              <a:buChar char="▪"/>
              <a:defRPr b="1" i="0" sz="1600" u="none" cap="none" strike="noStrike">
                <a:solidFill>
                  <a:schemeClr val="dk1"/>
                </a:solidFill>
                <a:latin typeface="Nunito"/>
                <a:ea typeface="Nunito"/>
                <a:cs typeface="Nunito"/>
                <a:sym typeface="Nunito"/>
              </a:defRPr>
            </a:lvl9pPr>
          </a:lstStyle>
          <a:p/>
        </p:txBody>
      </p:sp>
      <p:sp>
        <p:nvSpPr>
          <p:cNvPr id="81" name="Google Shape;81;p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accent1"/>
              </a:buClr>
              <a:buSzPts val="2400"/>
              <a:buFont typeface="Times"/>
              <a:buNone/>
              <a:defRPr b="1" i="0" sz="2400" u="none" cap="none" strike="noStrike">
                <a:solidFill>
                  <a:schemeClr val="dk1"/>
                </a:solidFill>
                <a:latin typeface="Nunito"/>
                <a:ea typeface="Nunito"/>
                <a:cs typeface="Nunito"/>
                <a:sym typeface="Nunito"/>
              </a:defRPr>
            </a:lvl1pPr>
            <a:lvl2pPr indent="-228600" lvl="1" marL="914400" marR="0" rtl="0" algn="l">
              <a:spcBef>
                <a:spcPts val="400"/>
              </a:spcBef>
              <a:spcAft>
                <a:spcPts val="0"/>
              </a:spcAft>
              <a:buClr>
                <a:schemeClr val="accent2"/>
              </a:buClr>
              <a:buSzPts val="2000"/>
              <a:buFont typeface="Noto Sans Symbols"/>
              <a:buNone/>
              <a:defRPr b="1" i="0" sz="2000" u="none" cap="none" strike="noStrike">
                <a:solidFill>
                  <a:schemeClr val="dk1"/>
                </a:solidFill>
                <a:latin typeface="Nunito"/>
                <a:ea typeface="Nunito"/>
                <a:cs typeface="Nunito"/>
                <a:sym typeface="Nunito"/>
              </a:defRPr>
            </a:lvl2pPr>
            <a:lvl3pPr indent="-228600" lvl="2" marL="1371600" marR="0" rtl="0" algn="l">
              <a:spcBef>
                <a:spcPts val="360"/>
              </a:spcBef>
              <a:spcAft>
                <a:spcPts val="0"/>
              </a:spcAft>
              <a:buClr>
                <a:schemeClr val="accent1"/>
              </a:buClr>
              <a:buSzPts val="1800"/>
              <a:buFont typeface="Noto Sans Symbols"/>
              <a:buNone/>
              <a:defRPr b="1" i="0" sz="1800" u="none" cap="none" strike="noStrike">
                <a:solidFill>
                  <a:schemeClr val="dk1"/>
                </a:solidFill>
                <a:latin typeface="Nunito"/>
                <a:ea typeface="Nunito"/>
                <a:cs typeface="Nunito"/>
                <a:sym typeface="Nunito"/>
              </a:defRPr>
            </a:lvl3pPr>
            <a:lvl4pPr indent="-228600" lvl="3" marL="1828800" marR="0" rtl="0" algn="l">
              <a:spcBef>
                <a:spcPts val="320"/>
              </a:spcBef>
              <a:spcAft>
                <a:spcPts val="0"/>
              </a:spcAft>
              <a:buClr>
                <a:schemeClr val="accent2"/>
              </a:buClr>
              <a:buSzPts val="1600"/>
              <a:buFont typeface="Times"/>
              <a:buNone/>
              <a:defRPr b="1" i="0" sz="1600" u="none" cap="none" strike="noStrike">
                <a:solidFill>
                  <a:schemeClr val="dk1"/>
                </a:solidFill>
                <a:latin typeface="Nunito"/>
                <a:ea typeface="Nunito"/>
                <a:cs typeface="Nunito"/>
                <a:sym typeface="Nunito"/>
              </a:defRPr>
            </a:lvl4pPr>
            <a:lvl5pPr indent="-228600" lvl="4" marL="2286000" marR="0" rtl="0" algn="l">
              <a:spcBef>
                <a:spcPts val="320"/>
              </a:spcBef>
              <a:spcAft>
                <a:spcPts val="0"/>
              </a:spcAft>
              <a:buClr>
                <a:schemeClr val="dk2"/>
              </a:buClr>
              <a:buSzPts val="1600"/>
              <a:buFont typeface="Noto Sans Symbols"/>
              <a:buNone/>
              <a:defRPr b="1" i="0" sz="1600" u="none" cap="none" strike="noStrike">
                <a:solidFill>
                  <a:schemeClr val="dk1"/>
                </a:solidFill>
                <a:latin typeface="Nunito"/>
                <a:ea typeface="Nunito"/>
                <a:cs typeface="Nunito"/>
                <a:sym typeface="Nunito"/>
              </a:defRPr>
            </a:lvl5pPr>
            <a:lvl6pPr indent="-228600" lvl="5" marL="2743200" marR="0" rtl="0" algn="l">
              <a:spcBef>
                <a:spcPts val="320"/>
              </a:spcBef>
              <a:spcAft>
                <a:spcPts val="0"/>
              </a:spcAft>
              <a:buClr>
                <a:schemeClr val="dk2"/>
              </a:buClr>
              <a:buSzPts val="1600"/>
              <a:buFont typeface="Noto Sans Symbols"/>
              <a:buNone/>
              <a:defRPr b="1" i="0" sz="1600" u="none" cap="none" strike="noStrike">
                <a:solidFill>
                  <a:schemeClr val="dk1"/>
                </a:solidFill>
                <a:latin typeface="Nunito"/>
                <a:ea typeface="Nunito"/>
                <a:cs typeface="Nunito"/>
                <a:sym typeface="Nunito"/>
              </a:defRPr>
            </a:lvl6pPr>
            <a:lvl7pPr indent="-228600" lvl="6" marL="3200400" marR="0" rtl="0" algn="l">
              <a:spcBef>
                <a:spcPts val="320"/>
              </a:spcBef>
              <a:spcAft>
                <a:spcPts val="0"/>
              </a:spcAft>
              <a:buClr>
                <a:schemeClr val="dk2"/>
              </a:buClr>
              <a:buSzPts val="1600"/>
              <a:buFont typeface="Noto Sans Symbols"/>
              <a:buNone/>
              <a:defRPr b="1" i="0" sz="1600" u="none" cap="none" strike="noStrike">
                <a:solidFill>
                  <a:schemeClr val="dk1"/>
                </a:solidFill>
                <a:latin typeface="Nunito"/>
                <a:ea typeface="Nunito"/>
                <a:cs typeface="Nunito"/>
                <a:sym typeface="Nunito"/>
              </a:defRPr>
            </a:lvl7pPr>
            <a:lvl8pPr indent="-228600" lvl="7" marL="3657600" marR="0" rtl="0" algn="l">
              <a:spcBef>
                <a:spcPts val="320"/>
              </a:spcBef>
              <a:spcAft>
                <a:spcPts val="0"/>
              </a:spcAft>
              <a:buClr>
                <a:schemeClr val="dk2"/>
              </a:buClr>
              <a:buSzPts val="1600"/>
              <a:buFont typeface="Noto Sans Symbols"/>
              <a:buNone/>
              <a:defRPr b="1" i="0" sz="1600" u="none" cap="none" strike="noStrike">
                <a:solidFill>
                  <a:schemeClr val="dk1"/>
                </a:solidFill>
                <a:latin typeface="Nunito"/>
                <a:ea typeface="Nunito"/>
                <a:cs typeface="Nunito"/>
                <a:sym typeface="Nunito"/>
              </a:defRPr>
            </a:lvl8pPr>
            <a:lvl9pPr indent="-228600" lvl="8" marL="4114800" marR="0" rtl="0" algn="l">
              <a:spcBef>
                <a:spcPts val="320"/>
              </a:spcBef>
              <a:spcAft>
                <a:spcPts val="0"/>
              </a:spcAft>
              <a:buClr>
                <a:schemeClr val="dk2"/>
              </a:buClr>
              <a:buSzPts val="1600"/>
              <a:buFont typeface="Noto Sans Symbols"/>
              <a:buNone/>
              <a:defRPr b="1" i="0" sz="1600" u="none" cap="none" strike="noStrike">
                <a:solidFill>
                  <a:schemeClr val="dk1"/>
                </a:solidFill>
                <a:latin typeface="Nunito"/>
                <a:ea typeface="Nunito"/>
                <a:cs typeface="Nunito"/>
                <a:sym typeface="Nunito"/>
              </a:defRPr>
            </a:lvl9pPr>
          </a:lstStyle>
          <a:p/>
        </p:txBody>
      </p:sp>
      <p:sp>
        <p:nvSpPr>
          <p:cNvPr id="82" name="Google Shape;82;p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accent1"/>
              </a:buClr>
              <a:buSzPts val="2400"/>
              <a:buFont typeface="Times"/>
              <a:buChar char="•"/>
              <a:defRPr b="1" i="0" sz="2400" u="none" cap="none" strike="noStrike">
                <a:solidFill>
                  <a:schemeClr val="dk1"/>
                </a:solidFill>
                <a:latin typeface="Nunito"/>
                <a:ea typeface="Nunito"/>
                <a:cs typeface="Nunito"/>
                <a:sym typeface="Nunito"/>
              </a:defRPr>
            </a:lvl1pPr>
            <a:lvl2pPr indent="-355600" lvl="1" marL="914400" marR="0" rtl="0" algn="l">
              <a:spcBef>
                <a:spcPts val="400"/>
              </a:spcBef>
              <a:spcAft>
                <a:spcPts val="0"/>
              </a:spcAft>
              <a:buClr>
                <a:schemeClr val="accent2"/>
              </a:buClr>
              <a:buSzPts val="2000"/>
              <a:buFont typeface="Noto Sans Symbols"/>
              <a:buChar char="•"/>
              <a:defRPr b="1" i="0" sz="2000" u="none" cap="none" strike="noStrike">
                <a:solidFill>
                  <a:schemeClr val="dk1"/>
                </a:solidFill>
                <a:latin typeface="Nunito"/>
                <a:ea typeface="Nunito"/>
                <a:cs typeface="Nunito"/>
                <a:sym typeface="Nunito"/>
              </a:defRPr>
            </a:lvl2pPr>
            <a:lvl3pPr indent="-342900" lvl="2" marL="1371600" marR="0" rtl="0" algn="l">
              <a:spcBef>
                <a:spcPts val="360"/>
              </a:spcBef>
              <a:spcAft>
                <a:spcPts val="0"/>
              </a:spcAft>
              <a:buClr>
                <a:schemeClr val="accent1"/>
              </a:buClr>
              <a:buSzPts val="1800"/>
              <a:buFont typeface="Noto Sans Symbols"/>
              <a:buChar char="▪"/>
              <a:defRPr b="1" i="0" sz="1800" u="none" cap="none" strike="noStrike">
                <a:solidFill>
                  <a:schemeClr val="dk1"/>
                </a:solidFill>
                <a:latin typeface="Nunito"/>
                <a:ea typeface="Nunito"/>
                <a:cs typeface="Nunito"/>
                <a:sym typeface="Nunito"/>
              </a:defRPr>
            </a:lvl3pPr>
            <a:lvl4pPr indent="-330200" lvl="3" marL="1828800" marR="0" rtl="0" algn="l">
              <a:spcBef>
                <a:spcPts val="320"/>
              </a:spcBef>
              <a:spcAft>
                <a:spcPts val="0"/>
              </a:spcAft>
              <a:buClr>
                <a:schemeClr val="accent2"/>
              </a:buClr>
              <a:buSzPts val="1600"/>
              <a:buFont typeface="Times"/>
              <a:buChar char="•"/>
              <a:defRPr b="1" i="0" sz="1600" u="none" cap="none" strike="noStrike">
                <a:solidFill>
                  <a:schemeClr val="dk1"/>
                </a:solidFill>
                <a:latin typeface="Nunito"/>
                <a:ea typeface="Nunito"/>
                <a:cs typeface="Nunito"/>
                <a:sym typeface="Nunito"/>
              </a:defRPr>
            </a:lvl4pPr>
            <a:lvl5pPr indent="-330200" lvl="4" marL="2286000" marR="0" rtl="0" algn="l">
              <a:spcBef>
                <a:spcPts val="320"/>
              </a:spcBef>
              <a:spcAft>
                <a:spcPts val="0"/>
              </a:spcAft>
              <a:buClr>
                <a:schemeClr val="dk2"/>
              </a:buClr>
              <a:buSzPts val="1600"/>
              <a:buFont typeface="Noto Sans Symbols"/>
              <a:buChar char="▪"/>
              <a:defRPr b="1" i="0" sz="1600" u="none" cap="none" strike="noStrike">
                <a:solidFill>
                  <a:schemeClr val="dk1"/>
                </a:solidFill>
                <a:latin typeface="Nunito"/>
                <a:ea typeface="Nunito"/>
                <a:cs typeface="Nunito"/>
                <a:sym typeface="Nunito"/>
              </a:defRPr>
            </a:lvl5pPr>
            <a:lvl6pPr indent="-330200" lvl="5" marL="2743200" marR="0" rtl="0" algn="l">
              <a:spcBef>
                <a:spcPts val="320"/>
              </a:spcBef>
              <a:spcAft>
                <a:spcPts val="0"/>
              </a:spcAft>
              <a:buClr>
                <a:schemeClr val="dk2"/>
              </a:buClr>
              <a:buSzPts val="1600"/>
              <a:buFont typeface="Noto Sans Symbols"/>
              <a:buChar char="▪"/>
              <a:defRPr b="1" i="0" sz="1600" u="none" cap="none" strike="noStrike">
                <a:solidFill>
                  <a:schemeClr val="dk1"/>
                </a:solidFill>
                <a:latin typeface="Nunito"/>
                <a:ea typeface="Nunito"/>
                <a:cs typeface="Nunito"/>
                <a:sym typeface="Nunito"/>
              </a:defRPr>
            </a:lvl6pPr>
            <a:lvl7pPr indent="-330200" lvl="6" marL="3200400" marR="0" rtl="0" algn="l">
              <a:spcBef>
                <a:spcPts val="320"/>
              </a:spcBef>
              <a:spcAft>
                <a:spcPts val="0"/>
              </a:spcAft>
              <a:buClr>
                <a:schemeClr val="dk2"/>
              </a:buClr>
              <a:buSzPts val="1600"/>
              <a:buFont typeface="Noto Sans Symbols"/>
              <a:buChar char="▪"/>
              <a:defRPr b="1" i="0" sz="1600" u="none" cap="none" strike="noStrike">
                <a:solidFill>
                  <a:schemeClr val="dk1"/>
                </a:solidFill>
                <a:latin typeface="Nunito"/>
                <a:ea typeface="Nunito"/>
                <a:cs typeface="Nunito"/>
                <a:sym typeface="Nunito"/>
              </a:defRPr>
            </a:lvl7pPr>
            <a:lvl8pPr indent="-330200" lvl="7" marL="3657600" marR="0" rtl="0" algn="l">
              <a:spcBef>
                <a:spcPts val="320"/>
              </a:spcBef>
              <a:spcAft>
                <a:spcPts val="0"/>
              </a:spcAft>
              <a:buClr>
                <a:schemeClr val="dk2"/>
              </a:buClr>
              <a:buSzPts val="1600"/>
              <a:buFont typeface="Noto Sans Symbols"/>
              <a:buChar char="▪"/>
              <a:defRPr b="1" i="0" sz="1600" u="none" cap="none" strike="noStrike">
                <a:solidFill>
                  <a:schemeClr val="dk1"/>
                </a:solidFill>
                <a:latin typeface="Nunito"/>
                <a:ea typeface="Nunito"/>
                <a:cs typeface="Nunito"/>
                <a:sym typeface="Nunito"/>
              </a:defRPr>
            </a:lvl8pPr>
            <a:lvl9pPr indent="-330200" lvl="8" marL="4114800" marR="0" rtl="0" algn="l">
              <a:spcBef>
                <a:spcPts val="320"/>
              </a:spcBef>
              <a:spcAft>
                <a:spcPts val="0"/>
              </a:spcAft>
              <a:buClr>
                <a:schemeClr val="dk2"/>
              </a:buClr>
              <a:buSzPts val="1600"/>
              <a:buFont typeface="Noto Sans Symbols"/>
              <a:buChar char="▪"/>
              <a:defRPr b="1" i="0" sz="1600" u="none" cap="none" strike="noStrike">
                <a:solidFill>
                  <a:schemeClr val="dk1"/>
                </a:solidFill>
                <a:latin typeface="Nunito"/>
                <a:ea typeface="Nunito"/>
                <a:cs typeface="Nunito"/>
                <a:sym typeface="Nunito"/>
              </a:defRPr>
            </a:lvl9pPr>
          </a:lstStyle>
          <a:p/>
        </p:txBody>
      </p:sp>
      <p:sp>
        <p:nvSpPr>
          <p:cNvPr id="83" name="Google Shape;83;p8"/>
          <p:cNvSpPr txBox="1"/>
          <p:nvPr>
            <p:ph idx="10" type="dt"/>
          </p:nvPr>
        </p:nvSpPr>
        <p:spPr>
          <a:xfrm>
            <a:off x="0" y="6553200"/>
            <a:ext cx="1219200" cy="3048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4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84" name="Google Shape;84;p8"/>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i="1" sz="10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85" name="Google Shape;85;p8"/>
          <p:cNvSpPr txBox="1"/>
          <p:nvPr>
            <p:ph idx="12" type="sldNum"/>
          </p:nvPr>
        </p:nvSpPr>
        <p:spPr>
          <a:xfrm>
            <a:off x="8686800" y="6324600"/>
            <a:ext cx="457200" cy="5334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sz="1400">
                <a:solidFill>
                  <a:schemeClr val="dk2"/>
                </a:solidFill>
                <a:latin typeface="Arial"/>
                <a:ea typeface="Arial"/>
                <a:cs typeface="Arial"/>
                <a:sym typeface="Arial"/>
              </a:defRPr>
            </a:lvl1pPr>
            <a:lvl2pPr indent="0" lvl="1" marL="0" marR="0" rtl="0" algn="r">
              <a:spcBef>
                <a:spcPts val="0"/>
              </a:spcBef>
              <a:spcAft>
                <a:spcPts val="0"/>
              </a:spcAft>
              <a:buNone/>
              <a:defRPr sz="1400">
                <a:solidFill>
                  <a:schemeClr val="dk2"/>
                </a:solidFill>
                <a:latin typeface="Arial"/>
                <a:ea typeface="Arial"/>
                <a:cs typeface="Arial"/>
                <a:sym typeface="Arial"/>
              </a:defRPr>
            </a:lvl2pPr>
            <a:lvl3pPr indent="0" lvl="2" marL="0" marR="0" rtl="0" algn="r">
              <a:spcBef>
                <a:spcPts val="0"/>
              </a:spcBef>
              <a:spcAft>
                <a:spcPts val="0"/>
              </a:spcAft>
              <a:buNone/>
              <a:defRPr sz="1400">
                <a:solidFill>
                  <a:schemeClr val="dk2"/>
                </a:solidFill>
                <a:latin typeface="Arial"/>
                <a:ea typeface="Arial"/>
                <a:cs typeface="Arial"/>
                <a:sym typeface="Arial"/>
              </a:defRPr>
            </a:lvl3pPr>
            <a:lvl4pPr indent="0" lvl="3" marL="0" marR="0" rtl="0" algn="r">
              <a:spcBef>
                <a:spcPts val="0"/>
              </a:spcBef>
              <a:spcAft>
                <a:spcPts val="0"/>
              </a:spcAft>
              <a:buNone/>
              <a:defRPr sz="1400">
                <a:solidFill>
                  <a:schemeClr val="dk2"/>
                </a:solidFill>
                <a:latin typeface="Arial"/>
                <a:ea typeface="Arial"/>
                <a:cs typeface="Arial"/>
                <a:sym typeface="Arial"/>
              </a:defRPr>
            </a:lvl4pPr>
            <a:lvl5pPr indent="0" lvl="4" marL="0" marR="0" rtl="0" algn="r">
              <a:spcBef>
                <a:spcPts val="0"/>
              </a:spcBef>
              <a:spcAft>
                <a:spcPts val="0"/>
              </a:spcAft>
              <a:buNone/>
              <a:defRPr sz="1400">
                <a:solidFill>
                  <a:schemeClr val="dk2"/>
                </a:solidFill>
                <a:latin typeface="Arial"/>
                <a:ea typeface="Arial"/>
                <a:cs typeface="Arial"/>
                <a:sym typeface="Arial"/>
              </a:defRPr>
            </a:lvl5pPr>
            <a:lvl6pPr indent="0" lvl="5" marL="0" marR="0" rtl="0" algn="r">
              <a:spcBef>
                <a:spcPts val="0"/>
              </a:spcBef>
              <a:spcAft>
                <a:spcPts val="0"/>
              </a:spcAft>
              <a:buNone/>
              <a:defRPr sz="1400">
                <a:solidFill>
                  <a:schemeClr val="dk2"/>
                </a:solidFill>
                <a:latin typeface="Arial"/>
                <a:ea typeface="Arial"/>
                <a:cs typeface="Arial"/>
                <a:sym typeface="Arial"/>
              </a:defRPr>
            </a:lvl6pPr>
            <a:lvl7pPr indent="0" lvl="6" marL="0" marR="0" rtl="0" algn="r">
              <a:spcBef>
                <a:spcPts val="0"/>
              </a:spcBef>
              <a:spcAft>
                <a:spcPts val="0"/>
              </a:spcAft>
              <a:buNone/>
              <a:defRPr sz="1400">
                <a:solidFill>
                  <a:schemeClr val="dk2"/>
                </a:solidFill>
                <a:latin typeface="Arial"/>
                <a:ea typeface="Arial"/>
                <a:cs typeface="Arial"/>
                <a:sym typeface="Arial"/>
              </a:defRPr>
            </a:lvl7pPr>
            <a:lvl8pPr indent="0" lvl="7" marL="0" marR="0" rtl="0" algn="r">
              <a:spcBef>
                <a:spcPts val="0"/>
              </a:spcBef>
              <a:spcAft>
                <a:spcPts val="0"/>
              </a:spcAft>
              <a:buNone/>
              <a:defRPr sz="1400">
                <a:solidFill>
                  <a:schemeClr val="dk2"/>
                </a:solidFill>
                <a:latin typeface="Arial"/>
                <a:ea typeface="Arial"/>
                <a:cs typeface="Arial"/>
                <a:sym typeface="Arial"/>
              </a:defRPr>
            </a:lvl8pPr>
            <a:lvl9pPr indent="0" lvl="8" marL="0" marR="0" rtl="0" algn="r">
              <a:spcBef>
                <a:spcPts val="0"/>
              </a:spcBef>
              <a:spcAft>
                <a:spcPts val="0"/>
              </a:spcAft>
              <a:buNone/>
              <a:defRPr sz="1400">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86" name="Shape 86"/>
        <p:cNvGrpSpPr/>
        <p:nvPr/>
      </p:nvGrpSpPr>
      <p:grpSpPr>
        <a:xfrm>
          <a:off x="0" y="0"/>
          <a:ext cx="0" cy="0"/>
          <a:chOff x="0" y="0"/>
          <a:chExt cx="0" cy="0"/>
        </a:xfrm>
      </p:grpSpPr>
      <p:sp>
        <p:nvSpPr>
          <p:cNvPr id="87" name="Google Shape;87;p9"/>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1pPr>
            <a:lvl2pPr lvl="1"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2pPr>
            <a:lvl3pPr lvl="2"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3pPr>
            <a:lvl4pPr lvl="3"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4pPr>
            <a:lvl5pPr lvl="4"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5pPr>
            <a:lvl6pPr lvl="5"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6pPr>
            <a:lvl7pPr lvl="6"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7pPr>
            <a:lvl8pPr lvl="7"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8pPr>
            <a:lvl9pPr lvl="8"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9pPr>
          </a:lstStyle>
          <a:p/>
        </p:txBody>
      </p:sp>
      <p:sp>
        <p:nvSpPr>
          <p:cNvPr id="88" name="Google Shape;88;p9"/>
          <p:cNvSpPr txBox="1"/>
          <p:nvPr>
            <p:ph idx="10" type="dt"/>
          </p:nvPr>
        </p:nvSpPr>
        <p:spPr>
          <a:xfrm>
            <a:off x="0" y="6553200"/>
            <a:ext cx="1219200" cy="3048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4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89" name="Google Shape;89;p9"/>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i="1" sz="10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90" name="Google Shape;90;p9"/>
          <p:cNvSpPr txBox="1"/>
          <p:nvPr>
            <p:ph idx="12" type="sldNum"/>
          </p:nvPr>
        </p:nvSpPr>
        <p:spPr>
          <a:xfrm>
            <a:off x="8686800" y="6324600"/>
            <a:ext cx="457200" cy="5334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sz="1400">
                <a:solidFill>
                  <a:schemeClr val="dk2"/>
                </a:solidFill>
                <a:latin typeface="Arial"/>
                <a:ea typeface="Arial"/>
                <a:cs typeface="Arial"/>
                <a:sym typeface="Arial"/>
              </a:defRPr>
            </a:lvl1pPr>
            <a:lvl2pPr indent="0" lvl="1" marL="0" marR="0" rtl="0" algn="r">
              <a:spcBef>
                <a:spcPts val="0"/>
              </a:spcBef>
              <a:spcAft>
                <a:spcPts val="0"/>
              </a:spcAft>
              <a:buNone/>
              <a:defRPr sz="1400">
                <a:solidFill>
                  <a:schemeClr val="dk2"/>
                </a:solidFill>
                <a:latin typeface="Arial"/>
                <a:ea typeface="Arial"/>
                <a:cs typeface="Arial"/>
                <a:sym typeface="Arial"/>
              </a:defRPr>
            </a:lvl2pPr>
            <a:lvl3pPr indent="0" lvl="2" marL="0" marR="0" rtl="0" algn="r">
              <a:spcBef>
                <a:spcPts val="0"/>
              </a:spcBef>
              <a:spcAft>
                <a:spcPts val="0"/>
              </a:spcAft>
              <a:buNone/>
              <a:defRPr sz="1400">
                <a:solidFill>
                  <a:schemeClr val="dk2"/>
                </a:solidFill>
                <a:latin typeface="Arial"/>
                <a:ea typeface="Arial"/>
                <a:cs typeface="Arial"/>
                <a:sym typeface="Arial"/>
              </a:defRPr>
            </a:lvl3pPr>
            <a:lvl4pPr indent="0" lvl="3" marL="0" marR="0" rtl="0" algn="r">
              <a:spcBef>
                <a:spcPts val="0"/>
              </a:spcBef>
              <a:spcAft>
                <a:spcPts val="0"/>
              </a:spcAft>
              <a:buNone/>
              <a:defRPr sz="1400">
                <a:solidFill>
                  <a:schemeClr val="dk2"/>
                </a:solidFill>
                <a:latin typeface="Arial"/>
                <a:ea typeface="Arial"/>
                <a:cs typeface="Arial"/>
                <a:sym typeface="Arial"/>
              </a:defRPr>
            </a:lvl4pPr>
            <a:lvl5pPr indent="0" lvl="4" marL="0" marR="0" rtl="0" algn="r">
              <a:spcBef>
                <a:spcPts val="0"/>
              </a:spcBef>
              <a:spcAft>
                <a:spcPts val="0"/>
              </a:spcAft>
              <a:buNone/>
              <a:defRPr sz="1400">
                <a:solidFill>
                  <a:schemeClr val="dk2"/>
                </a:solidFill>
                <a:latin typeface="Arial"/>
                <a:ea typeface="Arial"/>
                <a:cs typeface="Arial"/>
                <a:sym typeface="Arial"/>
              </a:defRPr>
            </a:lvl5pPr>
            <a:lvl6pPr indent="0" lvl="5" marL="0" marR="0" rtl="0" algn="r">
              <a:spcBef>
                <a:spcPts val="0"/>
              </a:spcBef>
              <a:spcAft>
                <a:spcPts val="0"/>
              </a:spcAft>
              <a:buNone/>
              <a:defRPr sz="1400">
                <a:solidFill>
                  <a:schemeClr val="dk2"/>
                </a:solidFill>
                <a:latin typeface="Arial"/>
                <a:ea typeface="Arial"/>
                <a:cs typeface="Arial"/>
                <a:sym typeface="Arial"/>
              </a:defRPr>
            </a:lvl6pPr>
            <a:lvl7pPr indent="0" lvl="6" marL="0" marR="0" rtl="0" algn="r">
              <a:spcBef>
                <a:spcPts val="0"/>
              </a:spcBef>
              <a:spcAft>
                <a:spcPts val="0"/>
              </a:spcAft>
              <a:buNone/>
              <a:defRPr sz="1400">
                <a:solidFill>
                  <a:schemeClr val="dk2"/>
                </a:solidFill>
                <a:latin typeface="Arial"/>
                <a:ea typeface="Arial"/>
                <a:cs typeface="Arial"/>
                <a:sym typeface="Arial"/>
              </a:defRPr>
            </a:lvl7pPr>
            <a:lvl8pPr indent="0" lvl="7" marL="0" marR="0" rtl="0" algn="r">
              <a:spcBef>
                <a:spcPts val="0"/>
              </a:spcBef>
              <a:spcAft>
                <a:spcPts val="0"/>
              </a:spcAft>
              <a:buNone/>
              <a:defRPr sz="1400">
                <a:solidFill>
                  <a:schemeClr val="dk2"/>
                </a:solidFill>
                <a:latin typeface="Arial"/>
                <a:ea typeface="Arial"/>
                <a:cs typeface="Arial"/>
                <a:sym typeface="Arial"/>
              </a:defRPr>
            </a:lvl8pPr>
            <a:lvl9pPr indent="0" lvl="8" marL="0" marR="0" rtl="0" algn="r">
              <a:spcBef>
                <a:spcPts val="0"/>
              </a:spcBef>
              <a:spcAft>
                <a:spcPts val="0"/>
              </a:spcAft>
              <a:buNone/>
              <a:defRPr sz="1400">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1" name="Shape 91"/>
        <p:cNvGrpSpPr/>
        <p:nvPr/>
      </p:nvGrpSpPr>
      <p:grpSpPr>
        <a:xfrm>
          <a:off x="0" y="0"/>
          <a:ext cx="0" cy="0"/>
          <a:chOff x="0" y="0"/>
          <a:chExt cx="0" cy="0"/>
        </a:xfrm>
      </p:grpSpPr>
      <p:sp>
        <p:nvSpPr>
          <p:cNvPr id="92" name="Google Shape;92;p10"/>
          <p:cNvSpPr txBox="1"/>
          <p:nvPr>
            <p:ph idx="10" type="dt"/>
          </p:nvPr>
        </p:nvSpPr>
        <p:spPr>
          <a:xfrm>
            <a:off x="0" y="6553200"/>
            <a:ext cx="1219200" cy="3048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4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93" name="Google Shape;93;p10"/>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i="1" sz="1000">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94" name="Google Shape;94;p10"/>
          <p:cNvSpPr txBox="1"/>
          <p:nvPr>
            <p:ph idx="12" type="sldNum"/>
          </p:nvPr>
        </p:nvSpPr>
        <p:spPr>
          <a:xfrm>
            <a:off x="8686800" y="6324600"/>
            <a:ext cx="457200" cy="5334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sz="1400">
                <a:solidFill>
                  <a:schemeClr val="dk2"/>
                </a:solidFill>
                <a:latin typeface="Arial"/>
                <a:ea typeface="Arial"/>
                <a:cs typeface="Arial"/>
                <a:sym typeface="Arial"/>
              </a:defRPr>
            </a:lvl1pPr>
            <a:lvl2pPr indent="0" lvl="1" marL="0" marR="0" rtl="0" algn="r">
              <a:spcBef>
                <a:spcPts val="0"/>
              </a:spcBef>
              <a:spcAft>
                <a:spcPts val="0"/>
              </a:spcAft>
              <a:buNone/>
              <a:defRPr sz="1400">
                <a:solidFill>
                  <a:schemeClr val="dk2"/>
                </a:solidFill>
                <a:latin typeface="Arial"/>
                <a:ea typeface="Arial"/>
                <a:cs typeface="Arial"/>
                <a:sym typeface="Arial"/>
              </a:defRPr>
            </a:lvl2pPr>
            <a:lvl3pPr indent="0" lvl="2" marL="0" marR="0" rtl="0" algn="r">
              <a:spcBef>
                <a:spcPts val="0"/>
              </a:spcBef>
              <a:spcAft>
                <a:spcPts val="0"/>
              </a:spcAft>
              <a:buNone/>
              <a:defRPr sz="1400">
                <a:solidFill>
                  <a:schemeClr val="dk2"/>
                </a:solidFill>
                <a:latin typeface="Arial"/>
                <a:ea typeface="Arial"/>
                <a:cs typeface="Arial"/>
                <a:sym typeface="Arial"/>
              </a:defRPr>
            </a:lvl3pPr>
            <a:lvl4pPr indent="0" lvl="3" marL="0" marR="0" rtl="0" algn="r">
              <a:spcBef>
                <a:spcPts val="0"/>
              </a:spcBef>
              <a:spcAft>
                <a:spcPts val="0"/>
              </a:spcAft>
              <a:buNone/>
              <a:defRPr sz="1400">
                <a:solidFill>
                  <a:schemeClr val="dk2"/>
                </a:solidFill>
                <a:latin typeface="Arial"/>
                <a:ea typeface="Arial"/>
                <a:cs typeface="Arial"/>
                <a:sym typeface="Arial"/>
              </a:defRPr>
            </a:lvl4pPr>
            <a:lvl5pPr indent="0" lvl="4" marL="0" marR="0" rtl="0" algn="r">
              <a:spcBef>
                <a:spcPts val="0"/>
              </a:spcBef>
              <a:spcAft>
                <a:spcPts val="0"/>
              </a:spcAft>
              <a:buNone/>
              <a:defRPr sz="1400">
                <a:solidFill>
                  <a:schemeClr val="dk2"/>
                </a:solidFill>
                <a:latin typeface="Arial"/>
                <a:ea typeface="Arial"/>
                <a:cs typeface="Arial"/>
                <a:sym typeface="Arial"/>
              </a:defRPr>
            </a:lvl5pPr>
            <a:lvl6pPr indent="0" lvl="5" marL="0" marR="0" rtl="0" algn="r">
              <a:spcBef>
                <a:spcPts val="0"/>
              </a:spcBef>
              <a:spcAft>
                <a:spcPts val="0"/>
              </a:spcAft>
              <a:buNone/>
              <a:defRPr sz="1400">
                <a:solidFill>
                  <a:schemeClr val="dk2"/>
                </a:solidFill>
                <a:latin typeface="Arial"/>
                <a:ea typeface="Arial"/>
                <a:cs typeface="Arial"/>
                <a:sym typeface="Arial"/>
              </a:defRPr>
            </a:lvl6pPr>
            <a:lvl7pPr indent="0" lvl="6" marL="0" marR="0" rtl="0" algn="r">
              <a:spcBef>
                <a:spcPts val="0"/>
              </a:spcBef>
              <a:spcAft>
                <a:spcPts val="0"/>
              </a:spcAft>
              <a:buNone/>
              <a:defRPr sz="1400">
                <a:solidFill>
                  <a:schemeClr val="dk2"/>
                </a:solidFill>
                <a:latin typeface="Arial"/>
                <a:ea typeface="Arial"/>
                <a:cs typeface="Arial"/>
                <a:sym typeface="Arial"/>
              </a:defRPr>
            </a:lvl7pPr>
            <a:lvl8pPr indent="0" lvl="7" marL="0" marR="0" rtl="0" algn="r">
              <a:spcBef>
                <a:spcPts val="0"/>
              </a:spcBef>
              <a:spcAft>
                <a:spcPts val="0"/>
              </a:spcAft>
              <a:buNone/>
              <a:defRPr sz="1400">
                <a:solidFill>
                  <a:schemeClr val="dk2"/>
                </a:solidFill>
                <a:latin typeface="Arial"/>
                <a:ea typeface="Arial"/>
                <a:cs typeface="Arial"/>
                <a:sym typeface="Arial"/>
              </a:defRPr>
            </a:lvl8pPr>
            <a:lvl9pPr indent="0" lvl="8" marL="0" marR="0" rtl="0" algn="r">
              <a:spcBef>
                <a:spcPts val="0"/>
              </a:spcBef>
              <a:spcAft>
                <a:spcPts val="0"/>
              </a:spcAft>
              <a:buNone/>
              <a:defRPr sz="1400">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png"/><Relationship Id="rId2" Type="http://schemas.openxmlformats.org/officeDocument/2006/relationships/image" Target="../media/image2.jp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6"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9" name="Shape 9"/>
        <p:cNvGrpSpPr/>
        <p:nvPr/>
      </p:nvGrpSpPr>
      <p:grpSpPr>
        <a:xfrm>
          <a:off x="0" y="0"/>
          <a:ext cx="0" cy="0"/>
          <a:chOff x="0" y="0"/>
          <a:chExt cx="0" cy="0"/>
        </a:xfrm>
      </p:grpSpPr>
      <p:sp>
        <p:nvSpPr>
          <p:cNvPr id="10" name="Google Shape;10;p1"/>
          <p:cNvSpPr/>
          <p:nvPr/>
        </p:nvSpPr>
        <p:spPr>
          <a:xfrm>
            <a:off x="0" y="1905000"/>
            <a:ext cx="381000" cy="4953000"/>
          </a:xfrm>
          <a:prstGeom prst="rtTriangle">
            <a:avLst/>
          </a:prstGeom>
          <a:gradFill>
            <a:gsLst>
              <a:gs pos="0">
                <a:schemeClr val="lt1"/>
              </a:gs>
              <a:gs pos="50000">
                <a:srgbClr val="FFFFFF"/>
              </a:gs>
              <a:gs pos="100000">
                <a:schemeClr val="lt1"/>
              </a:gs>
            </a:gsLst>
            <a:lin ang="189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400" u="none" cap="none" strike="noStrike">
              <a:solidFill>
                <a:schemeClr val="dk1"/>
              </a:solidFill>
              <a:latin typeface="Times"/>
              <a:ea typeface="Times"/>
              <a:cs typeface="Times"/>
              <a:sym typeface="Times"/>
            </a:endParaRPr>
          </a:p>
        </p:txBody>
      </p:sp>
      <p:sp>
        <p:nvSpPr>
          <p:cNvPr id="11" name="Google Shape;11;p1"/>
          <p:cNvSpPr/>
          <p:nvPr/>
        </p:nvSpPr>
        <p:spPr>
          <a:xfrm flipH="1">
            <a:off x="8686800" y="1905000"/>
            <a:ext cx="454025" cy="4953000"/>
          </a:xfrm>
          <a:prstGeom prst="rtTriangle">
            <a:avLst/>
          </a:prstGeom>
          <a:gradFill>
            <a:gsLst>
              <a:gs pos="0">
                <a:schemeClr val="lt1"/>
              </a:gs>
              <a:gs pos="50000">
                <a:srgbClr val="FFFFFF"/>
              </a:gs>
              <a:gs pos="100000">
                <a:schemeClr val="lt1"/>
              </a:gs>
            </a:gsLst>
            <a:lin ang="27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400" u="none" cap="none" strike="noStrike">
              <a:solidFill>
                <a:schemeClr val="dk1"/>
              </a:solidFill>
              <a:latin typeface="Times"/>
              <a:ea typeface="Times"/>
              <a:cs typeface="Times"/>
              <a:sym typeface="Times"/>
            </a:endParaRPr>
          </a:p>
        </p:txBody>
      </p:sp>
      <p:sp>
        <p:nvSpPr>
          <p:cNvPr id="12" name="Google Shape;12;p1"/>
          <p:cNvSpPr txBox="1"/>
          <p:nvPr>
            <p:ph idx="10" type="dt"/>
          </p:nvPr>
        </p:nvSpPr>
        <p:spPr>
          <a:xfrm>
            <a:off x="0" y="6553200"/>
            <a:ext cx="1219200" cy="3048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1"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8686800" y="6324600"/>
            <a:ext cx="457200" cy="5334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2"/>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2"/>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2"/>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2"/>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2"/>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2"/>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2"/>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2"/>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grpSp>
        <p:nvGrpSpPr>
          <p:cNvPr id="15" name="Google Shape;15;p1"/>
          <p:cNvGrpSpPr/>
          <p:nvPr/>
        </p:nvGrpSpPr>
        <p:grpSpPr>
          <a:xfrm>
            <a:off x="0" y="0"/>
            <a:ext cx="9144000" cy="1752600"/>
            <a:chOff x="0" y="0"/>
            <a:chExt cx="5760" cy="1104"/>
          </a:xfrm>
        </p:grpSpPr>
        <p:grpSp>
          <p:nvGrpSpPr>
            <p:cNvPr id="16" name="Google Shape;16;p1"/>
            <p:cNvGrpSpPr/>
            <p:nvPr/>
          </p:nvGrpSpPr>
          <p:grpSpPr>
            <a:xfrm>
              <a:off x="4" y="768"/>
              <a:ext cx="5756" cy="240"/>
              <a:chOff x="0" y="768"/>
              <a:chExt cx="5760" cy="197"/>
            </a:xfrm>
          </p:grpSpPr>
          <p:sp>
            <p:nvSpPr>
              <p:cNvPr id="17" name="Google Shape;17;p1"/>
              <p:cNvSpPr/>
              <p:nvPr/>
            </p:nvSpPr>
            <p:spPr>
              <a:xfrm flipH="1" rot="10800000">
                <a:off x="0" y="780"/>
                <a:ext cx="5760" cy="4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Google Shape;18;p1"/>
              <p:cNvSpPr/>
              <p:nvPr/>
            </p:nvSpPr>
            <p:spPr>
              <a:xfrm>
                <a:off x="0" y="828"/>
                <a:ext cx="5760" cy="116"/>
              </a:xfrm>
              <a:prstGeom prst="rect">
                <a:avLst/>
              </a:prstGeom>
              <a:gradFill>
                <a:gsLst>
                  <a:gs pos="0">
                    <a:schemeClr val="accent1"/>
                  </a:gs>
                  <a:gs pos="100000">
                    <a:srgbClr val="C8CFE9"/>
                  </a:gs>
                </a:gsLst>
                <a:lin ang="540000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Google Shape;19;p1"/>
              <p:cNvSpPr/>
              <p:nvPr/>
            </p:nvSpPr>
            <p:spPr>
              <a:xfrm>
                <a:off x="0" y="768"/>
                <a:ext cx="5760" cy="12"/>
              </a:xfrm>
              <a:prstGeom prst="rect">
                <a:avLst/>
              </a:prstGeom>
              <a:gradFill>
                <a:gsLst>
                  <a:gs pos="0">
                    <a:schemeClr val="dk2"/>
                  </a:gs>
                  <a:gs pos="100000">
                    <a:srgbClr val="B8B8E7"/>
                  </a:gs>
                </a:gsLst>
                <a:lin ang="540000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Google Shape;20;p1"/>
              <p:cNvSpPr/>
              <p:nvPr/>
            </p:nvSpPr>
            <p:spPr>
              <a:xfrm flipH="1" rot="10800000">
                <a:off x="0" y="942"/>
                <a:ext cx="5760" cy="23"/>
              </a:xfrm>
              <a:prstGeom prst="rect">
                <a:avLst/>
              </a:prstGeom>
              <a:gradFill>
                <a:gsLst>
                  <a:gs pos="0">
                    <a:srgbClr val="C8CFE9"/>
                  </a:gs>
                  <a:gs pos="100000">
                    <a:schemeClr val="accent1"/>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1"/>
              <p:cNvSpPr txBox="1"/>
              <p:nvPr/>
            </p:nvSpPr>
            <p:spPr>
              <a:xfrm flipH="1">
                <a:off x="0" y="925"/>
                <a:ext cx="5760" cy="2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400" u="none" cap="none" strike="noStrike">
                  <a:solidFill>
                    <a:schemeClr val="dk1"/>
                  </a:solidFill>
                  <a:latin typeface="Times"/>
                  <a:ea typeface="Times"/>
                  <a:cs typeface="Times"/>
                  <a:sym typeface="Times"/>
                </a:endParaRPr>
              </a:p>
            </p:txBody>
          </p:sp>
          <p:sp>
            <p:nvSpPr>
              <p:cNvPr id="22" name="Google Shape;22;p1"/>
              <p:cNvSpPr/>
              <p:nvPr/>
            </p:nvSpPr>
            <p:spPr>
              <a:xfrm>
                <a:off x="0" y="824"/>
                <a:ext cx="5760" cy="23"/>
              </a:xfrm>
              <a:prstGeom prst="rect">
                <a:avLst/>
              </a:prstGeom>
              <a:gradFill>
                <a:gsLst>
                  <a:gs pos="0">
                    <a:schemeClr val="lt1"/>
                  </a:gs>
                  <a:gs pos="100000">
                    <a:schemeClr val="accent1"/>
                  </a:gs>
                </a:gsLst>
                <a:lin ang="540000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descr="aqbg" id="23" name="Google Shape;23;p1"/>
            <p:cNvSpPr/>
            <p:nvPr/>
          </p:nvSpPr>
          <p:spPr>
            <a:xfrm>
              <a:off x="0" y="0"/>
              <a:ext cx="5760" cy="768"/>
            </a:xfrm>
            <a:prstGeom prst="rect">
              <a:avLst/>
            </a:prstGeom>
            <a:blipFill rotWithShape="1">
              <a:blip r:embed="rId1">
                <a:alphaModFix/>
              </a:blip>
              <a:tile algn="tl" flip="none" tx="0" sx="100000" ty="0" sy="100000"/>
            </a:blip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Google Shape;24;p1"/>
            <p:cNvSpPr/>
            <p:nvPr/>
          </p:nvSpPr>
          <p:spPr>
            <a:xfrm>
              <a:off x="2" y="1008"/>
              <a:ext cx="5758" cy="96"/>
            </a:xfrm>
            <a:prstGeom prst="rect">
              <a:avLst/>
            </a:prstGeom>
            <a:gradFill>
              <a:gsLst>
                <a:gs pos="0">
                  <a:srgbClr val="777777"/>
                </a:gs>
                <a:gs pos="100000">
                  <a:srgbClr val="FFFFFF"/>
                </a:gs>
              </a:gsLst>
              <a:lin ang="540000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Google Shape;25;p1"/>
            <p:cNvSpPr/>
            <p:nvPr/>
          </p:nvSpPr>
          <p:spPr>
            <a:xfrm>
              <a:off x="3" y="746"/>
              <a:ext cx="5757" cy="47"/>
            </a:xfrm>
            <a:prstGeom prst="rect">
              <a:avLst/>
            </a:prstGeom>
            <a:solidFill>
              <a:srgbClr val="777777">
                <a:alpha val="30588"/>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26" name="Google Shape;26;p1"/>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1pPr>
            <a:lvl2pPr lvl="1"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2pPr>
            <a:lvl3pPr lvl="2"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3pPr>
            <a:lvl4pPr lvl="3"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4pPr>
            <a:lvl5pPr lvl="4"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5pPr>
            <a:lvl6pPr lvl="5"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6pPr>
            <a:lvl7pPr lvl="6"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7pPr>
            <a:lvl8pPr lvl="7"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8pPr>
            <a:lvl9pPr lvl="8" marR="0" rtl="0" algn="l">
              <a:spcBef>
                <a:spcPts val="0"/>
              </a:spcBef>
              <a:spcAft>
                <a:spcPts val="0"/>
              </a:spcAft>
              <a:buSzPts val="1400"/>
              <a:buNone/>
              <a:defRPr b="1" i="0" sz="2400" u="none" cap="none" strike="noStrike">
                <a:solidFill>
                  <a:schemeClr val="dk2"/>
                </a:solidFill>
                <a:latin typeface="Merriweather Sans"/>
                <a:ea typeface="Merriweather Sans"/>
                <a:cs typeface="Merriweather Sans"/>
                <a:sym typeface="Merriweather Sans"/>
              </a:defRPr>
            </a:lvl9pPr>
          </a:lstStyle>
          <a:p/>
        </p:txBody>
      </p:sp>
      <p:sp>
        <p:nvSpPr>
          <p:cNvPr id="27" name="Google Shape;27;p1"/>
          <p:cNvSpPr txBox="1"/>
          <p:nvPr>
            <p:ph idx="1" type="body"/>
          </p:nvPr>
        </p:nvSpPr>
        <p:spPr>
          <a:xfrm>
            <a:off x="228600" y="1874838"/>
            <a:ext cx="8610600" cy="4525962"/>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accent1"/>
              </a:buClr>
              <a:buSzPts val="2400"/>
              <a:buFont typeface="Times"/>
              <a:buChar char="•"/>
              <a:defRPr b="1" i="0" sz="2400" u="none" cap="none" strike="noStrike">
                <a:solidFill>
                  <a:schemeClr val="dk1"/>
                </a:solidFill>
                <a:latin typeface="Nunito"/>
                <a:ea typeface="Nunito"/>
                <a:cs typeface="Nunito"/>
                <a:sym typeface="Nunito"/>
              </a:defRPr>
            </a:lvl1pPr>
            <a:lvl2pPr indent="-355600" lvl="1" marL="914400" marR="0" rtl="0" algn="l">
              <a:spcBef>
                <a:spcPts val="400"/>
              </a:spcBef>
              <a:spcAft>
                <a:spcPts val="0"/>
              </a:spcAft>
              <a:buClr>
                <a:schemeClr val="accent2"/>
              </a:buClr>
              <a:buSzPts val="2000"/>
              <a:buFont typeface="Noto Sans Symbols"/>
              <a:buChar char="•"/>
              <a:defRPr b="1" i="0" sz="2000" u="none" cap="none" strike="noStrike">
                <a:solidFill>
                  <a:schemeClr val="dk1"/>
                </a:solidFill>
                <a:latin typeface="Nunito"/>
                <a:ea typeface="Nunito"/>
                <a:cs typeface="Nunito"/>
                <a:sym typeface="Nunito"/>
              </a:defRPr>
            </a:lvl2pPr>
            <a:lvl3pPr indent="-355600" lvl="2" marL="1371600" marR="0" rtl="0" algn="l">
              <a:spcBef>
                <a:spcPts val="400"/>
              </a:spcBef>
              <a:spcAft>
                <a:spcPts val="0"/>
              </a:spcAft>
              <a:buClr>
                <a:schemeClr val="accent1"/>
              </a:buClr>
              <a:buSzPts val="2000"/>
              <a:buFont typeface="Noto Sans Symbols"/>
              <a:buChar char="▪"/>
              <a:defRPr b="1" i="0" sz="2000" u="none" cap="none" strike="noStrike">
                <a:solidFill>
                  <a:schemeClr val="dk1"/>
                </a:solidFill>
                <a:latin typeface="Nunito"/>
                <a:ea typeface="Nunito"/>
                <a:cs typeface="Nunito"/>
                <a:sym typeface="Nunito"/>
              </a:defRPr>
            </a:lvl3pPr>
            <a:lvl4pPr indent="-355600" lvl="3" marL="1828800" marR="0" rtl="0" algn="l">
              <a:spcBef>
                <a:spcPts val="400"/>
              </a:spcBef>
              <a:spcAft>
                <a:spcPts val="0"/>
              </a:spcAft>
              <a:buClr>
                <a:schemeClr val="accent2"/>
              </a:buClr>
              <a:buSzPts val="2000"/>
              <a:buFont typeface="Times"/>
              <a:buChar char="•"/>
              <a:defRPr b="1" i="0" sz="2000" u="none" cap="none" strike="noStrike">
                <a:solidFill>
                  <a:schemeClr val="dk1"/>
                </a:solidFill>
                <a:latin typeface="Nunito"/>
                <a:ea typeface="Nunito"/>
                <a:cs typeface="Nunito"/>
                <a:sym typeface="Nunito"/>
              </a:defRPr>
            </a:lvl4pPr>
            <a:lvl5pPr indent="-355600" lvl="4" marL="22860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5pPr>
            <a:lvl6pPr indent="-355600" lvl="5" marL="27432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6pPr>
            <a:lvl7pPr indent="-355600" lvl="6" marL="32004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7pPr>
            <a:lvl8pPr indent="-355600" lvl="7" marL="36576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8pPr>
            <a:lvl9pPr indent="-355600" lvl="8" marL="4114800" marR="0" rtl="0" algn="l">
              <a:spcBef>
                <a:spcPts val="400"/>
              </a:spcBef>
              <a:spcAft>
                <a:spcPts val="0"/>
              </a:spcAft>
              <a:buClr>
                <a:schemeClr val="dk2"/>
              </a:buClr>
              <a:buSzPts val="2000"/>
              <a:buFont typeface="Noto Sans Symbols"/>
              <a:buChar char="▪"/>
              <a:defRPr b="1" i="0" sz="2000" u="none" cap="none" strike="noStrike">
                <a:solidFill>
                  <a:schemeClr val="dk1"/>
                </a:solidFill>
                <a:latin typeface="Nunito"/>
                <a:ea typeface="Nunito"/>
                <a:cs typeface="Nunito"/>
                <a:sym typeface="Nunito"/>
              </a:defRPr>
            </a:lvl9pPr>
          </a:lstStyle>
          <a:p/>
        </p:txBody>
      </p:sp>
      <p:pic>
        <p:nvPicPr>
          <p:cNvPr descr="bc8_cover_powerpoint" id="28" name="Google Shape;28;p1"/>
          <p:cNvPicPr preferRelativeResize="0"/>
          <p:nvPr/>
        </p:nvPicPr>
        <p:blipFill rotWithShape="1">
          <a:blip r:embed="rId2">
            <a:alphaModFix/>
          </a:blip>
          <a:srcRect b="0" l="0" r="0" t="0"/>
          <a:stretch/>
        </p:blipFill>
        <p:spPr>
          <a:xfrm>
            <a:off x="7391400" y="0"/>
            <a:ext cx="1571625" cy="187166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www.clipart.com/en/close-up?o=3763067&amp;a=c&amp;q=brick&amp;k_mode=any&amp;s=1&amp;e=21&amp;show=&amp;c=&amp;cid=&amp;findincat=&amp;g=&amp;cc=1561:55:2376:486:11:1518:69&amp;page=&amp;k_exc=&amp;pubid=&amp;color=&amp;b=k&amp;date=" TargetMode="External"/><Relationship Id="rId4" Type="http://schemas.openxmlformats.org/officeDocument/2006/relationships/image" Target="../media/image12.jpg"/><Relationship Id="rId5" Type="http://schemas.openxmlformats.org/officeDocument/2006/relationships/hyperlink" Target="http://www.clipart.com/en/close-up?o=3795327&amp;a=c&amp;q=liquid&amp;k_mode=any&amp;s=22&amp;e=42&amp;show=&amp;c=&amp;cid=&amp;findincat=&amp;g=&amp;cc=560:25:976:28:24:172:516&amp;page=2&amp;k_exc=&amp;pubid=&amp;color=&amp;b=k&amp;date=" TargetMode="External"/><Relationship Id="rId6" Type="http://schemas.openxmlformats.org/officeDocument/2006/relationships/image" Target="../media/image4.jpg"/><Relationship Id="rId7" Type="http://schemas.openxmlformats.org/officeDocument/2006/relationships/hyperlink" Target="http://www.clipart.com/en/close-up?o=4021807&amp;a=c&amp;q=smoke&amp;k_mode=any&amp;s=1&amp;e=21&amp;show=&amp;c=&amp;cid=&amp;findincat=&amp;g=&amp;cc=4193:83:783:177:56:3753:824&amp;page=1&amp;k_exc=&amp;pubid=&amp;color=&amp;b=k&amp;date=" TargetMode="External"/><Relationship Id="rId8"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http://www.clipart.com/en/close-up?o=3763067&amp;a=c&amp;q=brick&amp;k_mode=any&amp;s=1&amp;e=21&amp;show=&amp;c=&amp;cid=&amp;findincat=&amp;g=&amp;cc=1561:55:2376:486:11:1518:69&amp;page=&amp;k_exc=&amp;pubid=&amp;color=&amp;b=k&amp;date=" TargetMode="External"/><Relationship Id="rId4" Type="http://schemas.openxmlformats.org/officeDocument/2006/relationships/image" Target="../media/image12.jpg"/><Relationship Id="rId5" Type="http://schemas.openxmlformats.org/officeDocument/2006/relationships/hyperlink" Target="http://www.clipart.com/en/close-up?o=3795327&amp;a=c&amp;q=liquid&amp;k_mode=any&amp;s=22&amp;e=42&amp;show=&amp;c=&amp;cid=&amp;findincat=&amp;g=&amp;cc=560:25:976:28:24:172:516&amp;page=2&amp;k_exc=&amp;pubid=&amp;color=&amp;b=k&amp;date=" TargetMode="External"/><Relationship Id="rId6" Type="http://schemas.openxmlformats.org/officeDocument/2006/relationships/image" Target="../media/image4.jpg"/><Relationship Id="rId7" Type="http://schemas.openxmlformats.org/officeDocument/2006/relationships/hyperlink" Target="http://www.clipart.com/en/close-up?o=4021807&amp;a=c&amp;q=smoke&amp;k_mode=any&amp;s=1&amp;e=21&amp;show=&amp;c=&amp;cid=&amp;findincat=&amp;g=&amp;cc=4193:83:783:177:56:3753:824&amp;page=1&amp;k_exc=&amp;pubid=&amp;color=&amp;b=k&amp;date=" TargetMode="External"/><Relationship Id="rId8"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6.png"/><Relationship Id="rId4" Type="http://schemas.openxmlformats.org/officeDocument/2006/relationships/image" Target="../media/image13.png"/><Relationship Id="rId5"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4.png"/><Relationship Id="rId4" Type="http://schemas.openxmlformats.org/officeDocument/2006/relationships/image" Target="../media/image11.png"/><Relationship Id="rId5" Type="http://schemas.openxmlformats.org/officeDocument/2006/relationships/image" Target="../media/image1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preparatorychemistry.com/KMT_flash.htm" TargetMode="Externa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www.bcscience.com/bc8/pgs/quiz_section7_1.htm" TargetMode="External"/><Relationship Id="rId4" Type="http://schemas.openxmlformats.org/officeDocument/2006/relationships/image" Target="../media/image9.png"/><Relationship Id="rId5"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15"/>
          <p:cNvSpPr txBox="1"/>
          <p:nvPr>
            <p:ph type="ctrTitle"/>
          </p:nvPr>
        </p:nvSpPr>
        <p:spPr>
          <a:xfrm>
            <a:off x="685800" y="1752600"/>
            <a:ext cx="7772400" cy="14700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Module 3-Les fluides et la dynamique	</a:t>
            </a:r>
            <a:endParaRPr b="1" i="0" sz="2400" u="none" cap="none" strike="noStrike">
              <a:solidFill>
                <a:schemeClr val="dk2"/>
              </a:solidFill>
              <a:latin typeface="Merriweather Sans"/>
              <a:ea typeface="Merriweather Sans"/>
              <a:cs typeface="Merriweather Sans"/>
              <a:sym typeface="Merriweather Sans"/>
            </a:endParaRPr>
          </a:p>
        </p:txBody>
      </p:sp>
      <p:sp>
        <p:nvSpPr>
          <p:cNvPr id="126" name="Google Shape;126;p15"/>
          <p:cNvSpPr txBox="1"/>
          <p:nvPr>
            <p:ph idx="1" type="subTitle"/>
          </p:nvPr>
        </p:nvSpPr>
        <p:spPr>
          <a:xfrm>
            <a:off x="1371600" y="4114800"/>
            <a:ext cx="6400800" cy="1752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accent1"/>
              </a:buClr>
              <a:buSzPts val="2400"/>
              <a:buFont typeface="Times"/>
              <a:buNone/>
            </a:pPr>
            <a:r>
              <a:rPr b="1" i="0" lang="en-US" sz="2400" u="none" cap="none" strike="noStrike">
                <a:solidFill>
                  <a:schemeClr val="dk1"/>
                </a:solidFill>
                <a:latin typeface="Nunito"/>
                <a:ea typeface="Nunito"/>
                <a:cs typeface="Nunito"/>
                <a:sym typeface="Nunito"/>
              </a:rPr>
              <a:t>L’unité de chimie</a:t>
            </a:r>
            <a:endParaRPr b="1" i="0" sz="2400" u="none" cap="none" strike="noStrike">
              <a:solidFill>
                <a:schemeClr val="dk1"/>
              </a:solidFill>
              <a:latin typeface="Nunito"/>
              <a:ea typeface="Nunito"/>
              <a:cs typeface="Nunito"/>
              <a:sym typeface="Nunito"/>
            </a:endParaRPr>
          </a:p>
          <a:p>
            <a:pPr indent="0" lvl="0" marL="0" marR="0" rtl="0" algn="ctr">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p:txBody>
      </p:sp>
      <p:sp>
        <p:nvSpPr>
          <p:cNvPr id="127" name="Google Shape;127;p1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Google Shape;194;p24"/>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1" lang="en-US" sz="10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sp>
        <p:nvSpPr>
          <p:cNvPr id="195" name="Google Shape;195;p24"/>
          <p:cNvSpPr txBox="1"/>
          <p:nvPr>
            <p:ph type="title"/>
          </p:nvPr>
        </p:nvSpPr>
        <p:spPr>
          <a:xfrm>
            <a:off x="200025" y="115888"/>
            <a:ext cx="8915400" cy="1066800"/>
          </a:xfrm>
          <a:prstGeom prst="rect">
            <a:avLst/>
          </a:prstGeom>
          <a:noFill/>
          <a:ln>
            <a:noFill/>
          </a:ln>
        </p:spPr>
        <p:txBody>
          <a:bodyPr anchorCtr="0" anchor="ctr" bIns="45700" lIns="91425" spcFirstLastPara="1" rIns="91425" wrap="square" tIns="45700">
            <a:noAutofit/>
          </a:bodyPr>
          <a:lstStyle/>
          <a:p>
            <a:pPr indent="-685800" lvl="0" marL="746125"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7.1 Les états de la matière </a:t>
            </a:r>
            <a:endParaRPr b="1" i="0" sz="2400" u="none" cap="none" strike="noStrike">
              <a:solidFill>
                <a:schemeClr val="dk2"/>
              </a:solidFill>
              <a:latin typeface="Merriweather Sans"/>
              <a:ea typeface="Merriweather Sans"/>
              <a:cs typeface="Merriweather Sans"/>
              <a:sym typeface="Merriweather Sans"/>
            </a:endParaRPr>
          </a:p>
        </p:txBody>
      </p:sp>
      <p:sp>
        <p:nvSpPr>
          <p:cNvPr id="196" name="Google Shape;196;p24"/>
          <p:cNvSpPr txBox="1"/>
          <p:nvPr>
            <p:ph idx="1" type="body"/>
          </p:nvPr>
        </p:nvSpPr>
        <p:spPr>
          <a:xfrm>
            <a:off x="228600" y="1874838"/>
            <a:ext cx="8736013" cy="617537"/>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2400"/>
              <a:buFont typeface="Times"/>
              <a:buNone/>
            </a:pPr>
            <a:r>
              <a:rPr b="1" i="0" lang="en-US" sz="2400" u="none" cap="none" strike="noStrike">
                <a:solidFill>
                  <a:schemeClr val="dk1"/>
                </a:solidFill>
                <a:latin typeface="Nunito"/>
                <a:ea typeface="Nunito"/>
                <a:cs typeface="Nunito"/>
                <a:sym typeface="Nunito"/>
              </a:rPr>
              <a:t>Les 3 états typiques de la matière. (oui ou non?)</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p:txBody>
      </p:sp>
      <p:sp>
        <p:nvSpPr>
          <p:cNvPr id="197" name="Google Shape;197;p24"/>
          <p:cNvSpPr txBox="1"/>
          <p:nvPr/>
        </p:nvSpPr>
        <p:spPr>
          <a:xfrm>
            <a:off x="7451725" y="6143625"/>
            <a:ext cx="930275" cy="457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8" name="Google Shape;198;p24"/>
          <p:cNvSpPr txBox="1"/>
          <p:nvPr/>
        </p:nvSpPr>
        <p:spPr>
          <a:xfrm>
            <a:off x="6659563" y="6237288"/>
            <a:ext cx="2038350"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400" u="none" cap="none" strike="noStrike">
                <a:solidFill>
                  <a:schemeClr val="dk1"/>
                </a:solidFill>
                <a:latin typeface="Arial"/>
                <a:ea typeface="Arial"/>
                <a:cs typeface="Arial"/>
                <a:sym typeface="Arial"/>
              </a:rPr>
              <a:t> </a:t>
            </a:r>
            <a:r>
              <a:rPr b="0" i="0" lang="en-US" sz="1400" u="none" cap="none" strike="noStrike">
                <a:solidFill>
                  <a:schemeClr val="dk2"/>
                </a:solidFill>
                <a:latin typeface="Arial"/>
                <a:ea typeface="Arial"/>
                <a:cs typeface="Arial"/>
                <a:sym typeface="Arial"/>
              </a:rPr>
              <a:t>See pages 246 - 247</a:t>
            </a:r>
            <a:endParaRPr b="0" i="0" sz="2400" u="none" cap="none" strike="noStrike">
              <a:solidFill>
                <a:schemeClr val="dk1"/>
              </a:solidFill>
              <a:latin typeface="Arial"/>
              <a:ea typeface="Arial"/>
              <a:cs typeface="Arial"/>
              <a:sym typeface="Arial"/>
            </a:endParaRPr>
          </a:p>
        </p:txBody>
      </p:sp>
      <p:graphicFrame>
        <p:nvGraphicFramePr>
          <p:cNvPr id="199" name="Google Shape;199;p24"/>
          <p:cNvGraphicFramePr/>
          <p:nvPr/>
        </p:nvGraphicFramePr>
        <p:xfrm>
          <a:off x="684213" y="2636838"/>
          <a:ext cx="3000000" cy="3000000"/>
        </p:xfrm>
        <a:graphic>
          <a:graphicData uri="http://schemas.openxmlformats.org/drawingml/2006/table">
            <a:tbl>
              <a:tblPr>
                <a:noFill/>
                <a:tableStyleId>{90688788-A961-4C8F-B45B-C0E7827D2C20}</a:tableStyleId>
              </a:tblPr>
              <a:tblGrid>
                <a:gridCol w="1876425"/>
                <a:gridCol w="1878000"/>
                <a:gridCol w="2149475"/>
                <a:gridCol w="2016125"/>
              </a:tblGrid>
              <a:tr h="565150">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 Masse fixe</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Volume fixe</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Forme fixe</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84200">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Solide</a:t>
                      </a:r>
                      <a:endParaRPr b="1" i="0" sz="2000" u="none" cap="none" strike="noStrike">
                        <a:solidFill>
                          <a:schemeClr val="dk1"/>
                        </a:solidFill>
                        <a:latin typeface="Nunito"/>
                        <a:ea typeface="Nunito"/>
                        <a:cs typeface="Nunito"/>
                        <a:sym typeface="Nunito"/>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84200">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Liquide</a:t>
                      </a:r>
                      <a:endParaRPr b="1" i="0" sz="2000" u="none" cap="none" strike="noStrike">
                        <a:solidFill>
                          <a:schemeClr val="dk1"/>
                        </a:solidFill>
                        <a:latin typeface="Nunito"/>
                        <a:ea typeface="Nunito"/>
                        <a:cs typeface="Nunito"/>
                        <a:sym typeface="Nunito"/>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82600">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Gaz</a:t>
                      </a:r>
                      <a:endParaRPr b="1" i="0" sz="2000" u="none" cap="none" strike="noStrike">
                        <a:solidFill>
                          <a:schemeClr val="dk1"/>
                        </a:solidFill>
                        <a:latin typeface="Nunito"/>
                        <a:ea typeface="Nunito"/>
                        <a:cs typeface="Nunito"/>
                        <a:sym typeface="Nunito"/>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pic>
        <p:nvPicPr>
          <p:cNvPr descr="20336678" id="200" name="Google Shape;200;p24">
            <a:hlinkClick r:id="rId3"/>
          </p:cNvPr>
          <p:cNvPicPr preferRelativeResize="0"/>
          <p:nvPr/>
        </p:nvPicPr>
        <p:blipFill rotWithShape="1">
          <a:blip r:embed="rId4">
            <a:alphaModFix/>
          </a:blip>
          <a:srcRect b="0" l="0" r="0" t="0"/>
          <a:stretch/>
        </p:blipFill>
        <p:spPr>
          <a:xfrm>
            <a:off x="1258888" y="5084763"/>
            <a:ext cx="1219200" cy="904875"/>
          </a:xfrm>
          <a:prstGeom prst="rect">
            <a:avLst/>
          </a:prstGeom>
          <a:noFill/>
          <a:ln>
            <a:noFill/>
          </a:ln>
        </p:spPr>
      </p:pic>
      <p:pic>
        <p:nvPicPr>
          <p:cNvPr descr="20594683" id="201" name="Google Shape;201;p24">
            <a:hlinkClick r:id="rId5"/>
          </p:cNvPr>
          <p:cNvPicPr preferRelativeResize="0"/>
          <p:nvPr/>
        </p:nvPicPr>
        <p:blipFill rotWithShape="1">
          <a:blip r:embed="rId6">
            <a:alphaModFix/>
          </a:blip>
          <a:srcRect b="0" l="0" r="0" t="0"/>
          <a:stretch/>
        </p:blipFill>
        <p:spPr>
          <a:xfrm>
            <a:off x="3492500" y="4941888"/>
            <a:ext cx="1019175" cy="1219200"/>
          </a:xfrm>
          <a:prstGeom prst="rect">
            <a:avLst/>
          </a:prstGeom>
          <a:noFill/>
          <a:ln>
            <a:noFill/>
          </a:ln>
        </p:spPr>
      </p:pic>
      <p:pic>
        <p:nvPicPr>
          <p:cNvPr descr="22396835" id="202" name="Google Shape;202;p24">
            <a:hlinkClick r:id="rId7"/>
          </p:cNvPr>
          <p:cNvPicPr preferRelativeResize="0"/>
          <p:nvPr/>
        </p:nvPicPr>
        <p:blipFill rotWithShape="1">
          <a:blip r:embed="rId8">
            <a:alphaModFix/>
          </a:blip>
          <a:srcRect b="0" l="0" r="0" t="0"/>
          <a:stretch/>
        </p:blipFill>
        <p:spPr>
          <a:xfrm>
            <a:off x="5829300" y="4935538"/>
            <a:ext cx="1219200" cy="981075"/>
          </a:xfrm>
          <a:prstGeom prst="rect">
            <a:avLst/>
          </a:prstGeom>
          <a:noFill/>
          <a:ln>
            <a:noFill/>
          </a:ln>
        </p:spPr>
      </p:pic>
      <p:sp>
        <p:nvSpPr>
          <p:cNvPr id="203" name="Google Shape;203;p24"/>
          <p:cNvSpPr txBox="1"/>
          <p:nvPr/>
        </p:nvSpPr>
        <p:spPr>
          <a:xfrm>
            <a:off x="1258888" y="6021388"/>
            <a:ext cx="989012" cy="46196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Arial"/>
                <a:ea typeface="Arial"/>
                <a:cs typeface="Arial"/>
                <a:sym typeface="Arial"/>
              </a:rPr>
              <a:t>solide</a:t>
            </a:r>
            <a:endParaRPr b="0" i="0" sz="2400" u="none" cap="none" strike="noStrike">
              <a:solidFill>
                <a:schemeClr val="dk1"/>
              </a:solidFill>
              <a:latin typeface="Arial"/>
              <a:ea typeface="Arial"/>
              <a:cs typeface="Arial"/>
              <a:sym typeface="Arial"/>
            </a:endParaRPr>
          </a:p>
        </p:txBody>
      </p:sp>
      <p:sp>
        <p:nvSpPr>
          <p:cNvPr id="204" name="Google Shape;204;p24"/>
          <p:cNvSpPr txBox="1"/>
          <p:nvPr/>
        </p:nvSpPr>
        <p:spPr>
          <a:xfrm>
            <a:off x="3635375" y="6165850"/>
            <a:ext cx="1074738" cy="4619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Arial"/>
                <a:ea typeface="Arial"/>
                <a:cs typeface="Arial"/>
                <a:sym typeface="Arial"/>
              </a:rPr>
              <a:t>liquide</a:t>
            </a:r>
            <a:endParaRPr b="0" i="0" sz="2400" u="none" cap="none" strike="noStrike">
              <a:solidFill>
                <a:schemeClr val="dk1"/>
              </a:solidFill>
              <a:latin typeface="Arial"/>
              <a:ea typeface="Arial"/>
              <a:cs typeface="Arial"/>
              <a:sym typeface="Arial"/>
            </a:endParaRPr>
          </a:p>
        </p:txBody>
      </p:sp>
      <p:sp>
        <p:nvSpPr>
          <p:cNvPr id="205" name="Google Shape;205;p24"/>
          <p:cNvSpPr txBox="1"/>
          <p:nvPr/>
        </p:nvSpPr>
        <p:spPr>
          <a:xfrm>
            <a:off x="6080125" y="5980113"/>
            <a:ext cx="681038" cy="46196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Arial"/>
                <a:ea typeface="Arial"/>
                <a:cs typeface="Arial"/>
                <a:sym typeface="Arial"/>
              </a:rPr>
              <a:t>gaz</a:t>
            </a:r>
            <a:endParaRPr b="0" i="0" sz="24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0"/>
                                        </p:tgtEl>
                                        <p:attrNameLst>
                                          <p:attrName>style.visibility</p:attrName>
                                        </p:attrNameLst>
                                      </p:cBhvr>
                                      <p:to>
                                        <p:strVal val="visible"/>
                                      </p:to>
                                    </p:set>
                                    <p:anim calcmode="lin" valueType="num">
                                      <p:cBhvr additive="base">
                                        <p:cTn dur="500"/>
                                        <p:tgtEl>
                                          <p:spTgt spid="20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3"/>
                                        </p:tgtEl>
                                        <p:attrNameLst>
                                          <p:attrName>style.visibility</p:attrName>
                                        </p:attrNameLst>
                                      </p:cBhvr>
                                      <p:to>
                                        <p:strVal val="visible"/>
                                      </p:to>
                                    </p:set>
                                    <p:anim calcmode="lin" valueType="num">
                                      <p:cBhvr additive="base">
                                        <p:cTn dur="500"/>
                                        <p:tgtEl>
                                          <p:spTgt spid="20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1"/>
                                        </p:tgtEl>
                                        <p:attrNameLst>
                                          <p:attrName>style.visibility</p:attrName>
                                        </p:attrNameLst>
                                      </p:cBhvr>
                                      <p:to>
                                        <p:strVal val="visible"/>
                                      </p:to>
                                    </p:set>
                                    <p:anim calcmode="lin" valueType="num">
                                      <p:cBhvr additive="base">
                                        <p:cTn dur="500"/>
                                        <p:tgtEl>
                                          <p:spTgt spid="20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4"/>
                                        </p:tgtEl>
                                        <p:attrNameLst>
                                          <p:attrName>style.visibility</p:attrName>
                                        </p:attrNameLst>
                                      </p:cBhvr>
                                      <p:to>
                                        <p:strVal val="visible"/>
                                      </p:to>
                                    </p:set>
                                    <p:anim calcmode="lin" valueType="num">
                                      <p:cBhvr additive="base">
                                        <p:cTn dur="500"/>
                                        <p:tgtEl>
                                          <p:spTgt spid="20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2"/>
                                        </p:tgtEl>
                                        <p:attrNameLst>
                                          <p:attrName>style.visibility</p:attrName>
                                        </p:attrNameLst>
                                      </p:cBhvr>
                                      <p:to>
                                        <p:strVal val="visible"/>
                                      </p:to>
                                    </p:set>
                                    <p:anim calcmode="lin" valueType="num">
                                      <p:cBhvr additive="base">
                                        <p:cTn dur="500"/>
                                        <p:tgtEl>
                                          <p:spTgt spid="20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1000"/>
                                        <p:tgtEl>
                                          <p:spTgt spid="2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gtEl>
                                        <p:attrNameLst>
                                          <p:attrName>style.visibility</p:attrName>
                                        </p:attrNameLst>
                                      </p:cBhvr>
                                      <p:to>
                                        <p:strVal val="visible"/>
                                      </p:to>
                                    </p:set>
                                    <p:animEffect filter="fade" transition="in">
                                      <p:cBhvr>
                                        <p:cTn dur="1000"/>
                                        <p:tgtEl>
                                          <p:spTgt spid="1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Google Shape;211;p25"/>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1" lang="en-US" sz="10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sp>
        <p:nvSpPr>
          <p:cNvPr id="212" name="Google Shape;212;p25"/>
          <p:cNvSpPr txBox="1"/>
          <p:nvPr>
            <p:ph type="title"/>
          </p:nvPr>
        </p:nvSpPr>
        <p:spPr>
          <a:xfrm>
            <a:off x="200025" y="115888"/>
            <a:ext cx="8915400" cy="1066800"/>
          </a:xfrm>
          <a:prstGeom prst="rect">
            <a:avLst/>
          </a:prstGeom>
          <a:noFill/>
          <a:ln>
            <a:noFill/>
          </a:ln>
        </p:spPr>
        <p:txBody>
          <a:bodyPr anchorCtr="0" anchor="ctr" bIns="45700" lIns="91425" spcFirstLastPara="1" rIns="91425" wrap="square" tIns="45700">
            <a:noAutofit/>
          </a:bodyPr>
          <a:lstStyle/>
          <a:p>
            <a:pPr indent="-685800" lvl="0" marL="746125"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7.1 Les états de la matière </a:t>
            </a:r>
            <a:endParaRPr b="1" i="0" sz="2400" u="none" cap="none" strike="noStrike">
              <a:solidFill>
                <a:schemeClr val="dk2"/>
              </a:solidFill>
              <a:latin typeface="Merriweather Sans"/>
              <a:ea typeface="Merriweather Sans"/>
              <a:cs typeface="Merriweather Sans"/>
              <a:sym typeface="Merriweather Sans"/>
            </a:endParaRPr>
          </a:p>
        </p:txBody>
      </p:sp>
      <p:sp>
        <p:nvSpPr>
          <p:cNvPr id="213" name="Google Shape;213;p25"/>
          <p:cNvSpPr txBox="1"/>
          <p:nvPr>
            <p:ph idx="1" type="body"/>
          </p:nvPr>
        </p:nvSpPr>
        <p:spPr>
          <a:xfrm>
            <a:off x="228600" y="1874838"/>
            <a:ext cx="8736013" cy="617537"/>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2400"/>
              <a:buFont typeface="Times"/>
              <a:buNone/>
            </a:pPr>
            <a:r>
              <a:rPr b="1" i="0" lang="en-US" sz="2400" u="none" cap="none" strike="noStrike">
                <a:solidFill>
                  <a:schemeClr val="dk1"/>
                </a:solidFill>
                <a:latin typeface="Nunito"/>
                <a:ea typeface="Nunito"/>
                <a:cs typeface="Nunito"/>
                <a:sym typeface="Nunito"/>
              </a:rPr>
              <a:t>Les 3 états typiques de la matière.</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p:txBody>
      </p:sp>
      <p:sp>
        <p:nvSpPr>
          <p:cNvPr id="214" name="Google Shape;214;p25"/>
          <p:cNvSpPr txBox="1"/>
          <p:nvPr/>
        </p:nvSpPr>
        <p:spPr>
          <a:xfrm>
            <a:off x="7451725" y="6143625"/>
            <a:ext cx="930275" cy="457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5" name="Google Shape;215;p25"/>
          <p:cNvSpPr txBox="1"/>
          <p:nvPr/>
        </p:nvSpPr>
        <p:spPr>
          <a:xfrm>
            <a:off x="6659563" y="6237288"/>
            <a:ext cx="2038350"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400" u="none" cap="none" strike="noStrike">
                <a:solidFill>
                  <a:schemeClr val="dk1"/>
                </a:solidFill>
                <a:latin typeface="Arial"/>
                <a:ea typeface="Arial"/>
                <a:cs typeface="Arial"/>
                <a:sym typeface="Arial"/>
              </a:rPr>
              <a:t> </a:t>
            </a:r>
            <a:r>
              <a:rPr b="0" i="0" lang="en-US" sz="1400" u="none" cap="none" strike="noStrike">
                <a:solidFill>
                  <a:schemeClr val="dk2"/>
                </a:solidFill>
                <a:latin typeface="Arial"/>
                <a:ea typeface="Arial"/>
                <a:cs typeface="Arial"/>
                <a:sym typeface="Arial"/>
              </a:rPr>
              <a:t>See pages 246 - 247</a:t>
            </a:r>
            <a:endParaRPr b="0" i="0" sz="2400" u="none" cap="none" strike="noStrike">
              <a:solidFill>
                <a:schemeClr val="dk1"/>
              </a:solidFill>
              <a:latin typeface="Arial"/>
              <a:ea typeface="Arial"/>
              <a:cs typeface="Arial"/>
              <a:sym typeface="Arial"/>
            </a:endParaRPr>
          </a:p>
        </p:txBody>
      </p:sp>
      <p:graphicFrame>
        <p:nvGraphicFramePr>
          <p:cNvPr id="216" name="Google Shape;216;p25"/>
          <p:cNvGraphicFramePr/>
          <p:nvPr/>
        </p:nvGraphicFramePr>
        <p:xfrm>
          <a:off x="684213" y="2636838"/>
          <a:ext cx="3000000" cy="3000000"/>
        </p:xfrm>
        <a:graphic>
          <a:graphicData uri="http://schemas.openxmlformats.org/drawingml/2006/table">
            <a:tbl>
              <a:tblPr>
                <a:noFill/>
                <a:tableStyleId>{90688788-A961-4C8F-B45B-C0E7827D2C20}</a:tableStyleId>
              </a:tblPr>
              <a:tblGrid>
                <a:gridCol w="1876425"/>
                <a:gridCol w="1878000"/>
                <a:gridCol w="2149475"/>
                <a:gridCol w="2016125"/>
              </a:tblGrid>
              <a:tr h="565150">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 Masse fixe</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Volume fixe</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Forme fixe</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84200">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Solide</a:t>
                      </a:r>
                      <a:endParaRPr b="1" i="0" sz="2000" u="none" cap="none" strike="noStrike">
                        <a:solidFill>
                          <a:schemeClr val="dk1"/>
                        </a:solidFill>
                        <a:latin typeface="Nunito"/>
                        <a:ea typeface="Nunito"/>
                        <a:cs typeface="Nunito"/>
                        <a:sym typeface="Nunito"/>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Oui</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Oui</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Oui</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84200">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Liquide</a:t>
                      </a:r>
                      <a:endParaRPr b="1" i="0" sz="2000" u="none" cap="none" strike="noStrike">
                        <a:solidFill>
                          <a:schemeClr val="dk1"/>
                        </a:solidFill>
                        <a:latin typeface="Nunito"/>
                        <a:ea typeface="Nunito"/>
                        <a:cs typeface="Nunito"/>
                        <a:sym typeface="Nunito"/>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Oui</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Oui</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Non</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82600">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Gaz</a:t>
                      </a:r>
                      <a:endParaRPr b="1" i="0" sz="2000" u="none" cap="none" strike="noStrike">
                        <a:solidFill>
                          <a:schemeClr val="dk1"/>
                        </a:solidFill>
                        <a:latin typeface="Nunito"/>
                        <a:ea typeface="Nunito"/>
                        <a:cs typeface="Nunito"/>
                        <a:sym typeface="Nunito"/>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Oui</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Non</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Non</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pic>
        <p:nvPicPr>
          <p:cNvPr descr="20336678" id="217" name="Google Shape;217;p25">
            <a:hlinkClick r:id="rId3"/>
          </p:cNvPr>
          <p:cNvPicPr preferRelativeResize="0"/>
          <p:nvPr/>
        </p:nvPicPr>
        <p:blipFill rotWithShape="1">
          <a:blip r:embed="rId4">
            <a:alphaModFix/>
          </a:blip>
          <a:srcRect b="0" l="0" r="0" t="0"/>
          <a:stretch/>
        </p:blipFill>
        <p:spPr>
          <a:xfrm>
            <a:off x="1258888" y="5084763"/>
            <a:ext cx="1219200" cy="904875"/>
          </a:xfrm>
          <a:prstGeom prst="rect">
            <a:avLst/>
          </a:prstGeom>
          <a:noFill/>
          <a:ln>
            <a:noFill/>
          </a:ln>
        </p:spPr>
      </p:pic>
      <p:pic>
        <p:nvPicPr>
          <p:cNvPr descr="20594683" id="218" name="Google Shape;218;p25">
            <a:hlinkClick r:id="rId5"/>
          </p:cNvPr>
          <p:cNvPicPr preferRelativeResize="0"/>
          <p:nvPr/>
        </p:nvPicPr>
        <p:blipFill rotWithShape="1">
          <a:blip r:embed="rId6">
            <a:alphaModFix/>
          </a:blip>
          <a:srcRect b="0" l="0" r="0" t="0"/>
          <a:stretch/>
        </p:blipFill>
        <p:spPr>
          <a:xfrm>
            <a:off x="3492500" y="4941888"/>
            <a:ext cx="1019175" cy="1219200"/>
          </a:xfrm>
          <a:prstGeom prst="rect">
            <a:avLst/>
          </a:prstGeom>
          <a:noFill/>
          <a:ln>
            <a:noFill/>
          </a:ln>
        </p:spPr>
      </p:pic>
      <p:pic>
        <p:nvPicPr>
          <p:cNvPr descr="22396835" id="219" name="Google Shape;219;p25">
            <a:hlinkClick r:id="rId7"/>
          </p:cNvPr>
          <p:cNvPicPr preferRelativeResize="0"/>
          <p:nvPr/>
        </p:nvPicPr>
        <p:blipFill rotWithShape="1">
          <a:blip r:embed="rId8">
            <a:alphaModFix/>
          </a:blip>
          <a:srcRect b="0" l="0" r="0" t="0"/>
          <a:stretch/>
        </p:blipFill>
        <p:spPr>
          <a:xfrm>
            <a:off x="5829300" y="4935538"/>
            <a:ext cx="1219200" cy="981075"/>
          </a:xfrm>
          <a:prstGeom prst="rect">
            <a:avLst/>
          </a:prstGeom>
          <a:noFill/>
          <a:ln>
            <a:noFill/>
          </a:ln>
        </p:spPr>
      </p:pic>
      <p:sp>
        <p:nvSpPr>
          <p:cNvPr id="220" name="Google Shape;220;p25"/>
          <p:cNvSpPr txBox="1"/>
          <p:nvPr/>
        </p:nvSpPr>
        <p:spPr>
          <a:xfrm>
            <a:off x="1258888" y="6021388"/>
            <a:ext cx="989012" cy="46196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Arial"/>
                <a:ea typeface="Arial"/>
                <a:cs typeface="Arial"/>
                <a:sym typeface="Arial"/>
              </a:rPr>
              <a:t>solide</a:t>
            </a:r>
            <a:endParaRPr b="0" i="0" sz="2400" u="none" cap="none" strike="noStrike">
              <a:solidFill>
                <a:schemeClr val="dk1"/>
              </a:solidFill>
              <a:latin typeface="Arial"/>
              <a:ea typeface="Arial"/>
              <a:cs typeface="Arial"/>
              <a:sym typeface="Arial"/>
            </a:endParaRPr>
          </a:p>
        </p:txBody>
      </p:sp>
      <p:sp>
        <p:nvSpPr>
          <p:cNvPr id="221" name="Google Shape;221;p25"/>
          <p:cNvSpPr txBox="1"/>
          <p:nvPr/>
        </p:nvSpPr>
        <p:spPr>
          <a:xfrm>
            <a:off x="3635375" y="6165850"/>
            <a:ext cx="1074738" cy="4619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Arial"/>
                <a:ea typeface="Arial"/>
                <a:cs typeface="Arial"/>
                <a:sym typeface="Arial"/>
              </a:rPr>
              <a:t>liquide</a:t>
            </a:r>
            <a:endParaRPr b="0" i="0" sz="2400" u="none" cap="none" strike="noStrike">
              <a:solidFill>
                <a:schemeClr val="dk1"/>
              </a:solidFill>
              <a:latin typeface="Arial"/>
              <a:ea typeface="Arial"/>
              <a:cs typeface="Arial"/>
              <a:sym typeface="Arial"/>
            </a:endParaRPr>
          </a:p>
        </p:txBody>
      </p:sp>
      <p:sp>
        <p:nvSpPr>
          <p:cNvPr id="222" name="Google Shape;222;p25"/>
          <p:cNvSpPr txBox="1"/>
          <p:nvPr/>
        </p:nvSpPr>
        <p:spPr>
          <a:xfrm>
            <a:off x="6080125" y="5980113"/>
            <a:ext cx="681038" cy="46196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Arial"/>
                <a:ea typeface="Arial"/>
                <a:cs typeface="Arial"/>
                <a:sym typeface="Arial"/>
              </a:rPr>
              <a:t>gaz</a:t>
            </a:r>
            <a:endParaRPr b="0" i="0" sz="24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7"/>
                                        </p:tgtEl>
                                        <p:attrNameLst>
                                          <p:attrName>style.visibility</p:attrName>
                                        </p:attrNameLst>
                                      </p:cBhvr>
                                      <p:to>
                                        <p:strVal val="visible"/>
                                      </p:to>
                                    </p:set>
                                    <p:anim calcmode="lin" valueType="num">
                                      <p:cBhvr additive="base">
                                        <p:cTn dur="500"/>
                                        <p:tgtEl>
                                          <p:spTgt spid="21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0"/>
                                        </p:tgtEl>
                                        <p:attrNameLst>
                                          <p:attrName>style.visibility</p:attrName>
                                        </p:attrNameLst>
                                      </p:cBhvr>
                                      <p:to>
                                        <p:strVal val="visible"/>
                                      </p:to>
                                    </p:set>
                                    <p:anim calcmode="lin" valueType="num">
                                      <p:cBhvr additive="base">
                                        <p:cTn dur="500"/>
                                        <p:tgtEl>
                                          <p:spTgt spid="22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8"/>
                                        </p:tgtEl>
                                        <p:attrNameLst>
                                          <p:attrName>style.visibility</p:attrName>
                                        </p:attrNameLst>
                                      </p:cBhvr>
                                      <p:to>
                                        <p:strVal val="visible"/>
                                      </p:to>
                                    </p:set>
                                    <p:anim calcmode="lin" valueType="num">
                                      <p:cBhvr additive="base">
                                        <p:cTn dur="500"/>
                                        <p:tgtEl>
                                          <p:spTgt spid="21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gtEl>
                                        <p:attrNameLst>
                                          <p:attrName>style.visibility</p:attrName>
                                        </p:attrNameLst>
                                      </p:cBhvr>
                                      <p:to>
                                        <p:strVal val="visible"/>
                                      </p:to>
                                    </p:set>
                                    <p:anim calcmode="lin" valueType="num">
                                      <p:cBhvr additive="base">
                                        <p:cTn dur="500"/>
                                        <p:tgtEl>
                                          <p:spTgt spid="22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9"/>
                                        </p:tgtEl>
                                        <p:attrNameLst>
                                          <p:attrName>style.visibility</p:attrName>
                                        </p:attrNameLst>
                                      </p:cBhvr>
                                      <p:to>
                                        <p:strVal val="visible"/>
                                      </p:to>
                                    </p:set>
                                    <p:anim calcmode="lin" valueType="num">
                                      <p:cBhvr additive="base">
                                        <p:cTn dur="500"/>
                                        <p:tgtEl>
                                          <p:spTgt spid="21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2"/>
                                        </p:tgtEl>
                                        <p:attrNameLst>
                                          <p:attrName>style.visibility</p:attrName>
                                        </p:attrNameLst>
                                      </p:cBhvr>
                                      <p:to>
                                        <p:strVal val="visible"/>
                                      </p:to>
                                    </p:set>
                                    <p:animEffect filter="fade" transition="in">
                                      <p:cBhvr>
                                        <p:cTn dur="1000"/>
                                        <p:tgtEl>
                                          <p:spTgt spid="2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1000"/>
                                        <p:tgtEl>
                                          <p:spTgt spid="2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26"/>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1" lang="en-US" sz="10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sp>
        <p:nvSpPr>
          <p:cNvPr id="229" name="Google Shape;229;p26"/>
          <p:cNvSpPr txBox="1"/>
          <p:nvPr>
            <p:ph type="title"/>
          </p:nvPr>
        </p:nvSpPr>
        <p:spPr>
          <a:xfrm>
            <a:off x="0" y="76200"/>
            <a:ext cx="90678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La théorie cinétique moléculaire (TCM) </a:t>
            </a:r>
            <a:endParaRPr b="1" i="0" sz="2400" u="none" cap="none" strike="noStrike">
              <a:solidFill>
                <a:schemeClr val="dk2"/>
              </a:solidFill>
              <a:latin typeface="Merriweather Sans"/>
              <a:ea typeface="Merriweather Sans"/>
              <a:cs typeface="Merriweather Sans"/>
              <a:sym typeface="Merriweather Sans"/>
            </a:endParaRPr>
          </a:p>
        </p:txBody>
      </p:sp>
      <p:sp>
        <p:nvSpPr>
          <p:cNvPr id="230" name="Google Shape;230;p26"/>
          <p:cNvSpPr txBox="1"/>
          <p:nvPr>
            <p:ph idx="1" type="body"/>
          </p:nvPr>
        </p:nvSpPr>
        <p:spPr>
          <a:xfrm>
            <a:off x="228600" y="1874838"/>
            <a:ext cx="8610600" cy="2922587"/>
          </a:xfrm>
          <a:prstGeom prst="rect">
            <a:avLst/>
          </a:prstGeom>
          <a:noFill/>
          <a:ln>
            <a:noFill/>
          </a:ln>
        </p:spPr>
        <p:txBody>
          <a:bodyPr anchorCtr="0" anchor="t" bIns="45700" lIns="91425" spcFirstLastPara="1" rIns="91425" wrap="square" tIns="45700">
            <a:noAutofit/>
          </a:bodyPr>
          <a:lstStyle/>
          <a:p>
            <a:pPr indent="-457200" lvl="0" marL="457200" marR="0" rtl="0" algn="l">
              <a:spcBef>
                <a:spcPts val="0"/>
              </a:spcBef>
              <a:spcAft>
                <a:spcPts val="0"/>
              </a:spcAft>
              <a:buClr>
                <a:schemeClr val="accent1"/>
              </a:buClr>
              <a:buSzPts val="2400"/>
              <a:buFont typeface="Times"/>
              <a:buAutoNum type="arabicPeriod"/>
            </a:pPr>
            <a:r>
              <a:rPr b="1" i="0" lang="en-US" sz="2400" u="none" cap="none" strike="noStrike">
                <a:solidFill>
                  <a:schemeClr val="dk1"/>
                </a:solidFill>
                <a:latin typeface="Nunito"/>
                <a:ea typeface="Nunito"/>
                <a:cs typeface="Nunito"/>
                <a:sym typeface="Nunito"/>
              </a:rPr>
              <a:t>Toutes les substances sont faites de petites particules qui sont trop petites pour êtres observables. </a:t>
            </a:r>
            <a:endParaRPr/>
          </a:p>
          <a:p>
            <a:pPr indent="-457200" lvl="0" marL="457200" marR="0" rtl="0" algn="l">
              <a:spcBef>
                <a:spcPts val="480"/>
              </a:spcBef>
              <a:spcAft>
                <a:spcPts val="0"/>
              </a:spcAft>
              <a:buClr>
                <a:schemeClr val="accent1"/>
              </a:buClr>
              <a:buSzPts val="2400"/>
              <a:buFont typeface="Times"/>
              <a:buAutoNum type="arabicPeriod"/>
            </a:pPr>
            <a:r>
              <a:rPr b="1" i="0" lang="en-US" sz="2400" u="none" cap="none" strike="noStrike">
                <a:solidFill>
                  <a:schemeClr val="dk1"/>
                </a:solidFill>
                <a:latin typeface="Nunito"/>
                <a:ea typeface="Nunito"/>
                <a:cs typeface="Nunito"/>
                <a:sym typeface="Nunito"/>
              </a:rPr>
              <a:t>Il existe des espaces entre les particules. L’espace entre les particules diffère selon l’état de la matière. </a:t>
            </a:r>
            <a:endParaRPr/>
          </a:p>
          <a:p>
            <a:pPr indent="-457200" lvl="0" marL="457200" marR="0" rtl="0" algn="l">
              <a:spcBef>
                <a:spcPts val="480"/>
              </a:spcBef>
              <a:spcAft>
                <a:spcPts val="0"/>
              </a:spcAft>
              <a:buClr>
                <a:schemeClr val="accent1"/>
              </a:buClr>
              <a:buSzPts val="2400"/>
              <a:buFont typeface="Times"/>
              <a:buAutoNum type="arabicPeriod"/>
            </a:pPr>
            <a:r>
              <a:rPr b="1" i="0" lang="en-US" sz="2400" u="none" cap="none" strike="noStrike">
                <a:solidFill>
                  <a:schemeClr val="dk1"/>
                </a:solidFill>
                <a:latin typeface="Nunito"/>
                <a:ea typeface="Nunito"/>
                <a:cs typeface="Nunito"/>
                <a:sym typeface="Nunito"/>
              </a:rPr>
              <a:t>Les particules sont en mouvement constant. </a:t>
            </a:r>
            <a:endParaRPr/>
          </a:p>
          <a:p>
            <a:pPr indent="-457200" lvl="0" marL="457200" marR="0" rtl="0" algn="l">
              <a:spcBef>
                <a:spcPts val="480"/>
              </a:spcBef>
              <a:spcAft>
                <a:spcPts val="0"/>
              </a:spcAft>
              <a:buClr>
                <a:schemeClr val="accent1"/>
              </a:buClr>
              <a:buSzPts val="2400"/>
              <a:buFont typeface="Times"/>
              <a:buAutoNum type="arabicPeriod"/>
            </a:pPr>
            <a:r>
              <a:rPr b="1" i="0" lang="en-US" sz="2400" u="none" cap="none" strike="noStrike">
                <a:solidFill>
                  <a:schemeClr val="dk1"/>
                </a:solidFill>
                <a:latin typeface="Nunito"/>
                <a:ea typeface="Nunito"/>
                <a:cs typeface="Nunito"/>
                <a:sym typeface="Nunito"/>
              </a:rPr>
              <a:t>Les particules sont attirées les unes par les autres.</a:t>
            </a:r>
            <a:endParaRPr/>
          </a:p>
        </p:txBody>
      </p:sp>
      <p:sp>
        <p:nvSpPr>
          <p:cNvPr id="231" name="Google Shape;231;p26"/>
          <p:cNvSpPr txBox="1"/>
          <p:nvPr/>
        </p:nvSpPr>
        <p:spPr>
          <a:xfrm>
            <a:off x="7380288" y="6096000"/>
            <a:ext cx="1458912"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400" u="none" cap="none" strike="noStrike">
                <a:solidFill>
                  <a:schemeClr val="dk2"/>
                </a:solidFill>
                <a:latin typeface="Arial"/>
                <a:ea typeface="Arial"/>
                <a:cs typeface="Arial"/>
                <a:sym typeface="Arial"/>
              </a:rPr>
              <a:t>See page 248</a:t>
            </a:r>
            <a:endParaRPr b="0" i="0" sz="2400" u="none" cap="none" strike="noStrike">
              <a:solidFill>
                <a:schemeClr val="dk1"/>
              </a:solidFill>
              <a:latin typeface="Arial"/>
              <a:ea typeface="Arial"/>
              <a:cs typeface="Arial"/>
              <a:sym typeface="Arial"/>
            </a:endParaRPr>
          </a:p>
        </p:txBody>
      </p:sp>
      <p:pic>
        <p:nvPicPr>
          <p:cNvPr id="232" name="Google Shape;232;p26"/>
          <p:cNvPicPr preferRelativeResize="0"/>
          <p:nvPr/>
        </p:nvPicPr>
        <p:blipFill rotWithShape="1">
          <a:blip r:embed="rId3">
            <a:alphaModFix/>
          </a:blip>
          <a:srcRect b="0" l="0" r="0" t="0"/>
          <a:stretch/>
        </p:blipFill>
        <p:spPr>
          <a:xfrm>
            <a:off x="755650" y="4797425"/>
            <a:ext cx="1817688" cy="1751013"/>
          </a:xfrm>
          <a:prstGeom prst="rect">
            <a:avLst/>
          </a:prstGeom>
          <a:noFill/>
          <a:ln>
            <a:noFill/>
          </a:ln>
        </p:spPr>
      </p:pic>
      <p:pic>
        <p:nvPicPr>
          <p:cNvPr id="233" name="Google Shape;233;p26"/>
          <p:cNvPicPr preferRelativeResize="0"/>
          <p:nvPr/>
        </p:nvPicPr>
        <p:blipFill rotWithShape="1">
          <a:blip r:embed="rId4">
            <a:alphaModFix/>
          </a:blip>
          <a:srcRect b="0" l="0" r="0" t="0"/>
          <a:stretch/>
        </p:blipFill>
        <p:spPr>
          <a:xfrm>
            <a:off x="3132138" y="4797425"/>
            <a:ext cx="1817687" cy="1814513"/>
          </a:xfrm>
          <a:prstGeom prst="rect">
            <a:avLst/>
          </a:prstGeom>
          <a:noFill/>
          <a:ln>
            <a:noFill/>
          </a:ln>
        </p:spPr>
      </p:pic>
      <p:pic>
        <p:nvPicPr>
          <p:cNvPr id="234" name="Google Shape;234;p26"/>
          <p:cNvPicPr preferRelativeResize="0"/>
          <p:nvPr/>
        </p:nvPicPr>
        <p:blipFill rotWithShape="1">
          <a:blip r:embed="rId5">
            <a:alphaModFix/>
          </a:blip>
          <a:srcRect b="0" l="0" r="0" t="0"/>
          <a:stretch/>
        </p:blipFill>
        <p:spPr>
          <a:xfrm>
            <a:off x="5292725" y="4797425"/>
            <a:ext cx="1817688" cy="18272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0">
                                            <p:txEl>
                                              <p:pRg end="0" st="0"/>
                                            </p:txEl>
                                          </p:spTgt>
                                        </p:tgtEl>
                                        <p:attrNameLst>
                                          <p:attrName>style.visibility</p:attrName>
                                        </p:attrNameLst>
                                      </p:cBhvr>
                                      <p:to>
                                        <p:strVal val="visible"/>
                                      </p:to>
                                    </p:set>
                                    <p:anim calcmode="lin" valueType="num">
                                      <p:cBhvr additive="base">
                                        <p:cTn dur="500"/>
                                        <p:tgtEl>
                                          <p:spTgt spid="230">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0">
                                            <p:txEl>
                                              <p:pRg end="1" st="1"/>
                                            </p:txEl>
                                          </p:spTgt>
                                        </p:tgtEl>
                                        <p:attrNameLst>
                                          <p:attrName>style.visibility</p:attrName>
                                        </p:attrNameLst>
                                      </p:cBhvr>
                                      <p:to>
                                        <p:strVal val="visible"/>
                                      </p:to>
                                    </p:set>
                                    <p:anim calcmode="lin" valueType="num">
                                      <p:cBhvr additive="base">
                                        <p:cTn dur="500"/>
                                        <p:tgtEl>
                                          <p:spTgt spid="230">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0">
                                            <p:txEl>
                                              <p:pRg end="2" st="2"/>
                                            </p:txEl>
                                          </p:spTgt>
                                        </p:tgtEl>
                                        <p:attrNameLst>
                                          <p:attrName>style.visibility</p:attrName>
                                        </p:attrNameLst>
                                      </p:cBhvr>
                                      <p:to>
                                        <p:strVal val="visible"/>
                                      </p:to>
                                    </p:set>
                                    <p:anim calcmode="lin" valueType="num">
                                      <p:cBhvr additive="base">
                                        <p:cTn dur="500"/>
                                        <p:tgtEl>
                                          <p:spTgt spid="230">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0">
                                            <p:txEl>
                                              <p:pRg end="3" st="3"/>
                                            </p:txEl>
                                          </p:spTgt>
                                        </p:tgtEl>
                                        <p:attrNameLst>
                                          <p:attrName>style.visibility</p:attrName>
                                        </p:attrNameLst>
                                      </p:cBhvr>
                                      <p:to>
                                        <p:strVal val="visible"/>
                                      </p:to>
                                    </p:set>
                                    <p:anim calcmode="lin" valueType="num">
                                      <p:cBhvr additive="base">
                                        <p:cTn dur="500"/>
                                        <p:tgtEl>
                                          <p:spTgt spid="230">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sp>
        <p:nvSpPr>
          <p:cNvPr id="240" name="Google Shape;240;p27"/>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1" lang="en-US" sz="10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sp>
        <p:nvSpPr>
          <p:cNvPr id="241" name="Google Shape;241;p27"/>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La théorie cinétique moléculaire (TCM) </a:t>
            </a:r>
            <a:endParaRPr b="1" i="0" sz="2400" u="none" cap="none" strike="noStrike">
              <a:solidFill>
                <a:schemeClr val="dk2"/>
              </a:solidFill>
              <a:latin typeface="Merriweather Sans"/>
              <a:ea typeface="Merriweather Sans"/>
              <a:cs typeface="Merriweather Sans"/>
              <a:sym typeface="Merriweather Sans"/>
            </a:endParaRPr>
          </a:p>
        </p:txBody>
      </p:sp>
      <p:sp>
        <p:nvSpPr>
          <p:cNvPr id="242" name="Google Shape;242;p27"/>
          <p:cNvSpPr txBox="1"/>
          <p:nvPr/>
        </p:nvSpPr>
        <p:spPr>
          <a:xfrm>
            <a:off x="7685088" y="6092825"/>
            <a:ext cx="1458912"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400" u="none" cap="none" strike="noStrike">
                <a:solidFill>
                  <a:schemeClr val="dk2"/>
                </a:solidFill>
                <a:latin typeface="Arial"/>
                <a:ea typeface="Arial"/>
                <a:cs typeface="Arial"/>
                <a:sym typeface="Arial"/>
              </a:rPr>
              <a:t>See page 249</a:t>
            </a:r>
            <a:endParaRPr b="0" i="0" sz="2400" u="none" cap="none" strike="noStrike">
              <a:solidFill>
                <a:schemeClr val="dk1"/>
              </a:solidFill>
              <a:latin typeface="Arial"/>
              <a:ea typeface="Arial"/>
              <a:cs typeface="Arial"/>
              <a:sym typeface="Arial"/>
            </a:endParaRPr>
          </a:p>
        </p:txBody>
      </p:sp>
      <p:sp>
        <p:nvSpPr>
          <p:cNvPr id="243" name="Google Shape;243;p27"/>
          <p:cNvSpPr/>
          <p:nvPr/>
        </p:nvSpPr>
        <p:spPr>
          <a:xfrm>
            <a:off x="685800" y="2286000"/>
            <a:ext cx="6400800" cy="457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pic>
        <p:nvPicPr>
          <p:cNvPr descr="Picture 2" id="244" name="Google Shape;244;p27"/>
          <p:cNvPicPr preferRelativeResize="0"/>
          <p:nvPr/>
        </p:nvPicPr>
        <p:blipFill rotWithShape="1">
          <a:blip r:embed="rId3">
            <a:alphaModFix/>
          </a:blip>
          <a:srcRect b="0" l="0" r="0" t="0"/>
          <a:stretch/>
        </p:blipFill>
        <p:spPr>
          <a:xfrm>
            <a:off x="827584" y="4077072"/>
            <a:ext cx="1066800" cy="992188"/>
          </a:xfrm>
          <a:prstGeom prst="rect">
            <a:avLst/>
          </a:prstGeom>
          <a:noFill/>
          <a:ln>
            <a:noFill/>
          </a:ln>
        </p:spPr>
      </p:pic>
      <p:sp>
        <p:nvSpPr>
          <p:cNvPr id="245" name="Google Shape;245;p27"/>
          <p:cNvSpPr/>
          <p:nvPr/>
        </p:nvSpPr>
        <p:spPr>
          <a:xfrm>
            <a:off x="323528" y="2492896"/>
            <a:ext cx="2562225" cy="1314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600" u="none" cap="none" strike="noStrike">
                <a:solidFill>
                  <a:schemeClr val="dk2"/>
                </a:solidFill>
                <a:latin typeface="Arial"/>
                <a:ea typeface="Arial"/>
                <a:cs typeface="Arial"/>
                <a:sym typeface="Arial"/>
              </a:rPr>
              <a:t>Solid</a:t>
            </a:r>
            <a:r>
              <a:rPr b="1" i="0" lang="en-US" sz="1600" u="none" cap="none" strike="noStrike">
                <a:solidFill>
                  <a:schemeClr val="dk1"/>
                </a:solidFill>
                <a:latin typeface="Arial"/>
                <a:ea typeface="Arial"/>
                <a:cs typeface="Arial"/>
                <a:sym typeface="Arial"/>
              </a:rPr>
              <a:t>: Particles are so tightly packed together they cannot move freely. They can only vibrate.</a:t>
            </a:r>
            <a:endParaRPr b="0" i="0" sz="2400" u="none" cap="none" strike="noStrike">
              <a:solidFill>
                <a:schemeClr val="dk1"/>
              </a:solidFill>
              <a:latin typeface="Arial"/>
              <a:ea typeface="Arial"/>
              <a:cs typeface="Arial"/>
              <a:sym typeface="Arial"/>
            </a:endParaRPr>
          </a:p>
        </p:txBody>
      </p:sp>
      <p:pic>
        <p:nvPicPr>
          <p:cNvPr descr="Picture 3" id="246" name="Google Shape;246;p27"/>
          <p:cNvPicPr preferRelativeResize="0"/>
          <p:nvPr/>
        </p:nvPicPr>
        <p:blipFill rotWithShape="1">
          <a:blip r:embed="rId4">
            <a:alphaModFix/>
          </a:blip>
          <a:srcRect b="0" l="0" r="0" t="0"/>
          <a:stretch/>
        </p:blipFill>
        <p:spPr>
          <a:xfrm>
            <a:off x="3635896" y="4725144"/>
            <a:ext cx="1066800" cy="1060450"/>
          </a:xfrm>
          <a:prstGeom prst="rect">
            <a:avLst/>
          </a:prstGeom>
          <a:noFill/>
          <a:ln>
            <a:noFill/>
          </a:ln>
        </p:spPr>
      </p:pic>
      <p:sp>
        <p:nvSpPr>
          <p:cNvPr id="247" name="Google Shape;247;p27"/>
          <p:cNvSpPr/>
          <p:nvPr/>
        </p:nvSpPr>
        <p:spPr>
          <a:xfrm>
            <a:off x="3131840" y="3140968"/>
            <a:ext cx="2562225" cy="10699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600" u="none" cap="none" strike="noStrike">
                <a:solidFill>
                  <a:schemeClr val="dk2"/>
                </a:solidFill>
                <a:latin typeface="Arial"/>
                <a:ea typeface="Arial"/>
                <a:cs typeface="Arial"/>
                <a:sym typeface="Arial"/>
              </a:rPr>
              <a:t>Liquid</a:t>
            </a:r>
            <a:r>
              <a:rPr b="1" i="0" lang="en-US" sz="1600" u="none" cap="none" strike="noStrike">
                <a:solidFill>
                  <a:schemeClr val="dk1"/>
                </a:solidFill>
                <a:latin typeface="Arial"/>
                <a:ea typeface="Arial"/>
                <a:cs typeface="Arial"/>
                <a:sym typeface="Arial"/>
              </a:rPr>
              <a:t>: Particles are farther apart and they can move by sliding past each other.</a:t>
            </a:r>
            <a:endParaRPr b="0" i="0" sz="2400" u="none" cap="none" strike="noStrike">
              <a:solidFill>
                <a:schemeClr val="dk1"/>
              </a:solidFill>
              <a:latin typeface="Arial"/>
              <a:ea typeface="Arial"/>
              <a:cs typeface="Arial"/>
              <a:sym typeface="Arial"/>
            </a:endParaRPr>
          </a:p>
        </p:txBody>
      </p:sp>
      <p:sp>
        <p:nvSpPr>
          <p:cNvPr id="248" name="Google Shape;248;p27"/>
          <p:cNvSpPr/>
          <p:nvPr/>
        </p:nvSpPr>
        <p:spPr>
          <a:xfrm>
            <a:off x="5940152" y="2564904"/>
            <a:ext cx="2562225" cy="8255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600" u="none" cap="none" strike="noStrike">
                <a:solidFill>
                  <a:schemeClr val="dk2"/>
                </a:solidFill>
                <a:latin typeface="Arial"/>
                <a:ea typeface="Arial"/>
                <a:cs typeface="Arial"/>
                <a:sym typeface="Arial"/>
              </a:rPr>
              <a:t>Gas</a:t>
            </a:r>
            <a:r>
              <a:rPr b="1" i="0" lang="en-US" sz="1600" u="none" cap="none" strike="noStrike">
                <a:solidFill>
                  <a:schemeClr val="dk1"/>
                </a:solidFill>
                <a:latin typeface="Arial"/>
                <a:ea typeface="Arial"/>
                <a:cs typeface="Arial"/>
                <a:sym typeface="Arial"/>
              </a:rPr>
              <a:t>: Particles are very far apart and move around quickly.</a:t>
            </a:r>
            <a:endParaRPr b="0" i="0" sz="2400" u="none" cap="none" strike="noStrike">
              <a:solidFill>
                <a:schemeClr val="dk1"/>
              </a:solidFill>
              <a:latin typeface="Arial"/>
              <a:ea typeface="Arial"/>
              <a:cs typeface="Arial"/>
              <a:sym typeface="Arial"/>
            </a:endParaRPr>
          </a:p>
        </p:txBody>
      </p:sp>
      <p:pic>
        <p:nvPicPr>
          <p:cNvPr descr="Picture 4" id="249" name="Google Shape;249;p27"/>
          <p:cNvPicPr preferRelativeResize="0"/>
          <p:nvPr/>
        </p:nvPicPr>
        <p:blipFill rotWithShape="1">
          <a:blip r:embed="rId5">
            <a:alphaModFix/>
          </a:blip>
          <a:srcRect b="0" l="0" r="0" t="0"/>
          <a:stretch/>
        </p:blipFill>
        <p:spPr>
          <a:xfrm>
            <a:off x="5940152" y="4149080"/>
            <a:ext cx="2398713" cy="7874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3" name="Shape 253"/>
        <p:cNvGrpSpPr/>
        <p:nvPr/>
      </p:nvGrpSpPr>
      <p:grpSpPr>
        <a:xfrm>
          <a:off x="0" y="0"/>
          <a:ext cx="0" cy="0"/>
          <a:chOff x="0" y="0"/>
          <a:chExt cx="0" cy="0"/>
        </a:xfrm>
      </p:grpSpPr>
      <p:sp>
        <p:nvSpPr>
          <p:cNvPr id="254" name="Google Shape;254;p28"/>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States of Matter Animation</a:t>
            </a:r>
            <a:endParaRPr/>
          </a:p>
        </p:txBody>
      </p:sp>
      <p:sp>
        <p:nvSpPr>
          <p:cNvPr id="255" name="Google Shape;255;p28"/>
          <p:cNvSpPr txBox="1"/>
          <p:nvPr>
            <p:ph idx="1" type="body"/>
          </p:nvPr>
        </p:nvSpPr>
        <p:spPr>
          <a:xfrm>
            <a:off x="228600" y="1874838"/>
            <a:ext cx="8610600" cy="4525962"/>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2400"/>
              <a:buFont typeface="Times"/>
              <a:buChar char="•"/>
            </a:pPr>
            <a:r>
              <a:rPr b="1" i="0" lang="en-US" sz="2400" u="sng" cap="none" strike="noStrike">
                <a:solidFill>
                  <a:schemeClr val="hlink"/>
                </a:solidFill>
                <a:latin typeface="Nunito"/>
                <a:ea typeface="Nunito"/>
                <a:cs typeface="Nunito"/>
                <a:sym typeface="Nunito"/>
                <a:hlinkClick r:id="rId3"/>
              </a:rPr>
              <a:t>Let’s watch it </a:t>
            </a:r>
            <a:r>
              <a:rPr b="1" i="0" lang="en-US" sz="2400" u="none" cap="none" strike="noStrike">
                <a:solidFill>
                  <a:schemeClr val="dk1"/>
                </a:solidFill>
                <a:latin typeface="Nunito"/>
                <a:ea typeface="Nunito"/>
                <a:cs typeface="Nunito"/>
                <a:sym typeface="Nunito"/>
              </a:rPr>
              <a:t>happen</a:t>
            </a:r>
            <a:endParaRPr/>
          </a:p>
        </p:txBody>
      </p:sp>
      <p:sp>
        <p:nvSpPr>
          <p:cNvPr id="256" name="Google Shape;256;p28"/>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1" lang="en-US" sz="10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pic>
        <p:nvPicPr>
          <p:cNvPr id="257" name="Google Shape;257;p28"/>
          <p:cNvPicPr preferRelativeResize="0"/>
          <p:nvPr/>
        </p:nvPicPr>
        <p:blipFill rotWithShape="1">
          <a:blip r:embed="rId4">
            <a:alphaModFix/>
          </a:blip>
          <a:srcRect b="0" l="0" r="0" t="6212"/>
          <a:stretch/>
        </p:blipFill>
        <p:spPr>
          <a:xfrm>
            <a:off x="2484438" y="2974975"/>
            <a:ext cx="4464050" cy="31305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2" name="Shape 262"/>
        <p:cNvGrpSpPr/>
        <p:nvPr/>
      </p:nvGrpSpPr>
      <p:grpSpPr>
        <a:xfrm>
          <a:off x="0" y="0"/>
          <a:ext cx="0" cy="0"/>
          <a:chOff x="0" y="0"/>
          <a:chExt cx="0" cy="0"/>
        </a:xfrm>
      </p:grpSpPr>
      <p:sp>
        <p:nvSpPr>
          <p:cNvPr id="263" name="Google Shape;263;p29"/>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1" lang="en-US" sz="10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sp>
        <p:nvSpPr>
          <p:cNvPr id="264" name="Google Shape;264;p29"/>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L’expansion et la contraction thermique</a:t>
            </a:r>
            <a:endParaRPr b="1" i="0" sz="2400" u="none" cap="none" strike="noStrike">
              <a:solidFill>
                <a:schemeClr val="dk2"/>
              </a:solidFill>
              <a:latin typeface="Merriweather Sans"/>
              <a:ea typeface="Merriweather Sans"/>
              <a:cs typeface="Merriweather Sans"/>
              <a:sym typeface="Merriweather Sans"/>
            </a:endParaRPr>
          </a:p>
        </p:txBody>
      </p:sp>
      <p:sp>
        <p:nvSpPr>
          <p:cNvPr id="265" name="Google Shape;265;p29"/>
          <p:cNvSpPr txBox="1"/>
          <p:nvPr>
            <p:ph idx="1" type="body"/>
          </p:nvPr>
        </p:nvSpPr>
        <p:spPr>
          <a:xfrm>
            <a:off x="228600" y="1874838"/>
            <a:ext cx="8610600" cy="22748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 L’expansion thermique est l’augmentation en volume quand la température augmente. </a:t>
            </a:r>
            <a:endParaRPr/>
          </a:p>
          <a:p>
            <a:pPr indent="0" lvl="0" marL="0" marR="0" rtl="0" algn="l">
              <a:lnSpc>
                <a:spcPct val="90000"/>
              </a:lnSpc>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342900" lvl="0" marL="342900" marR="0" rtl="0" algn="l">
              <a:lnSpc>
                <a:spcPct val="90000"/>
              </a:lnSpc>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La contraction thermique est le volume qui diminue quand la température diminue.  </a:t>
            </a:r>
            <a:endParaRPr b="1" i="0" sz="2400" u="none" cap="none" strike="noStrike">
              <a:solidFill>
                <a:schemeClr val="dk1"/>
              </a:solidFill>
              <a:latin typeface="Nunito"/>
              <a:ea typeface="Nunito"/>
              <a:cs typeface="Nunito"/>
              <a:sym typeface="Nunito"/>
            </a:endParaRPr>
          </a:p>
        </p:txBody>
      </p:sp>
      <p:sp>
        <p:nvSpPr>
          <p:cNvPr id="266" name="Google Shape;266;p29"/>
          <p:cNvSpPr txBox="1"/>
          <p:nvPr/>
        </p:nvSpPr>
        <p:spPr>
          <a:xfrm>
            <a:off x="7620000" y="6096000"/>
            <a:ext cx="1295400"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400" u="none" cap="none" strike="noStrike">
                <a:solidFill>
                  <a:schemeClr val="dk2"/>
                </a:solidFill>
                <a:latin typeface="Arial"/>
                <a:ea typeface="Arial"/>
                <a:cs typeface="Arial"/>
                <a:sym typeface="Arial"/>
              </a:rPr>
              <a:t>See page 250</a:t>
            </a:r>
            <a:endParaRPr/>
          </a:p>
        </p:txBody>
      </p:sp>
      <p:pic>
        <p:nvPicPr>
          <p:cNvPr id="267" name="Google Shape;267;p29"/>
          <p:cNvPicPr preferRelativeResize="0"/>
          <p:nvPr/>
        </p:nvPicPr>
        <p:blipFill rotWithShape="1">
          <a:blip r:embed="rId3">
            <a:alphaModFix/>
          </a:blip>
          <a:srcRect b="0" l="0" r="0" t="0"/>
          <a:stretch/>
        </p:blipFill>
        <p:spPr>
          <a:xfrm>
            <a:off x="4140200" y="3898900"/>
            <a:ext cx="2473325" cy="2293938"/>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Google Shape;272;p30"/>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Démonstration –L’anneau magique</a:t>
            </a:r>
            <a:endParaRPr b="1" i="0" sz="2400" u="none" cap="none" strike="noStrike">
              <a:solidFill>
                <a:schemeClr val="dk2"/>
              </a:solidFill>
              <a:latin typeface="Merriweather Sans"/>
              <a:ea typeface="Merriweather Sans"/>
              <a:cs typeface="Merriweather Sans"/>
              <a:sym typeface="Merriweather Sans"/>
            </a:endParaRPr>
          </a:p>
        </p:txBody>
      </p:sp>
      <p:sp>
        <p:nvSpPr>
          <p:cNvPr id="273" name="Google Shape;273;p30"/>
          <p:cNvSpPr txBox="1"/>
          <p:nvPr>
            <p:ph idx="1" type="body"/>
          </p:nvPr>
        </p:nvSpPr>
        <p:spPr>
          <a:xfrm>
            <a:off x="228600" y="1874838"/>
            <a:ext cx="8610600" cy="4525962"/>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Objectif: Démontrer la théorie cinétique moléculaire.</a:t>
            </a:r>
            <a:endParaRPr/>
          </a:p>
          <a:p>
            <a:pPr indent="0" lvl="0" marL="0" marR="0" rtl="0" algn="l">
              <a:spcBef>
                <a:spcPts val="480"/>
              </a:spcBef>
              <a:spcAft>
                <a:spcPts val="0"/>
              </a:spcAft>
              <a:buClr>
                <a:schemeClr val="accent1"/>
              </a:buClr>
              <a:buSzPts val="2400"/>
              <a:buFont typeface="Times"/>
              <a:buNone/>
            </a:pPr>
            <a:r>
              <a:rPr b="1" i="0" lang="en-US" sz="2400" u="none" cap="none" strike="noStrike">
                <a:solidFill>
                  <a:schemeClr val="dk1"/>
                </a:solidFill>
                <a:latin typeface="Nunito"/>
                <a:ea typeface="Nunito"/>
                <a:cs typeface="Nunito"/>
                <a:sym typeface="Nunito"/>
              </a:rPr>
              <a:t> </a:t>
            </a:r>
            <a:endParaRPr/>
          </a:p>
          <a:p>
            <a:pPr indent="-342900" lvl="0" marL="342900" marR="0" rtl="0" algn="l">
              <a:spcBef>
                <a:spcPts val="400"/>
              </a:spcBef>
              <a:spcAft>
                <a:spcPts val="0"/>
              </a:spcAft>
              <a:buClr>
                <a:schemeClr val="accent1"/>
              </a:buClr>
              <a:buSzPts val="2000"/>
              <a:buFont typeface="Times"/>
              <a:buChar char="•"/>
            </a:pPr>
            <a:r>
              <a:rPr b="1" i="1" lang="en-US" sz="2000" u="none" cap="none" strike="noStrike">
                <a:solidFill>
                  <a:schemeClr val="dk1"/>
                </a:solidFill>
                <a:latin typeface="Nunito"/>
                <a:ea typeface="Nunito"/>
                <a:cs typeface="Nunito"/>
                <a:sym typeface="Nunito"/>
              </a:rPr>
              <a:t>Rappel : Toute matière est faite de particules en mouvement constant.</a:t>
            </a:r>
            <a:endParaRPr/>
          </a:p>
          <a:p>
            <a:pPr indent="-215900" lvl="0" marL="342900" marR="0" rtl="0" algn="l">
              <a:spcBef>
                <a:spcPts val="400"/>
              </a:spcBef>
              <a:spcAft>
                <a:spcPts val="0"/>
              </a:spcAft>
              <a:buClr>
                <a:schemeClr val="accent1"/>
              </a:buClr>
              <a:buSzPts val="2000"/>
              <a:buFont typeface="Times"/>
              <a:buNone/>
            </a:pPr>
            <a:r>
              <a:t/>
            </a:r>
            <a:endParaRPr b="1" i="1" sz="2000" u="none" cap="none" strike="noStrike">
              <a:solidFill>
                <a:schemeClr val="dk1"/>
              </a:solidFill>
              <a:latin typeface="Nunito"/>
              <a:ea typeface="Nunito"/>
              <a:cs typeface="Nunito"/>
              <a:sym typeface="Nunito"/>
            </a:endParaRPr>
          </a:p>
          <a:p>
            <a:pPr indent="-342900" lvl="0" marL="342900" marR="0" rtl="0" algn="l">
              <a:spcBef>
                <a:spcPts val="440"/>
              </a:spcBef>
              <a:spcAft>
                <a:spcPts val="0"/>
              </a:spcAft>
              <a:buClr>
                <a:schemeClr val="accent1"/>
              </a:buClr>
              <a:buSzPts val="2200"/>
              <a:buFont typeface="Times"/>
              <a:buChar char="•"/>
            </a:pPr>
            <a:r>
              <a:rPr b="1" i="0" lang="en-US" sz="2200" u="none" cap="none" strike="noStrike">
                <a:solidFill>
                  <a:schemeClr val="dk1"/>
                </a:solidFill>
                <a:latin typeface="Nunito"/>
                <a:ea typeface="Nunito"/>
                <a:cs typeface="Nunito"/>
                <a:sym typeface="Nunito"/>
              </a:rPr>
              <a:t>Questions : </a:t>
            </a:r>
            <a:endParaRPr/>
          </a:p>
          <a:p>
            <a:pPr indent="-342900" lvl="0" marL="342900" marR="0" rtl="0" algn="l">
              <a:spcBef>
                <a:spcPts val="440"/>
              </a:spcBef>
              <a:spcAft>
                <a:spcPts val="0"/>
              </a:spcAft>
              <a:buClr>
                <a:schemeClr val="accent1"/>
              </a:buClr>
              <a:buSzPts val="2200"/>
              <a:buFont typeface="Times"/>
              <a:buChar char="•"/>
            </a:pPr>
            <a:r>
              <a:rPr b="1" i="0" lang="en-US" sz="2200" u="none" cap="none" strike="noStrike">
                <a:solidFill>
                  <a:schemeClr val="dk1"/>
                </a:solidFill>
                <a:latin typeface="Nunito"/>
                <a:ea typeface="Nunito"/>
                <a:cs typeface="Nunito"/>
                <a:sym typeface="Nunito"/>
              </a:rPr>
              <a:t>1-Qu’arrive-t-il lorsqu’on chauffe et refroidisse l’anneau métallique? </a:t>
            </a:r>
            <a:endParaRPr/>
          </a:p>
          <a:p>
            <a:pPr indent="-203200" lvl="0" marL="342900" marR="0" rtl="0" algn="l">
              <a:spcBef>
                <a:spcPts val="440"/>
              </a:spcBef>
              <a:spcAft>
                <a:spcPts val="0"/>
              </a:spcAft>
              <a:buClr>
                <a:schemeClr val="accent1"/>
              </a:buClr>
              <a:buSzPts val="2200"/>
              <a:buFont typeface="Times"/>
              <a:buNone/>
            </a:pPr>
            <a:r>
              <a:t/>
            </a:r>
            <a:endParaRPr b="1" i="0" sz="2200" u="none" cap="none" strike="noStrike">
              <a:solidFill>
                <a:schemeClr val="dk1"/>
              </a:solidFill>
              <a:latin typeface="Nunito"/>
              <a:ea typeface="Nunito"/>
              <a:cs typeface="Nunito"/>
              <a:sym typeface="Nunito"/>
            </a:endParaRPr>
          </a:p>
          <a:p>
            <a:pPr indent="-342900" lvl="0" marL="342900" marR="0" rtl="0" algn="l">
              <a:spcBef>
                <a:spcPts val="440"/>
              </a:spcBef>
              <a:spcAft>
                <a:spcPts val="0"/>
              </a:spcAft>
              <a:buClr>
                <a:schemeClr val="accent1"/>
              </a:buClr>
              <a:buSzPts val="2200"/>
              <a:buFont typeface="Times"/>
              <a:buChar char="•"/>
            </a:pPr>
            <a:r>
              <a:rPr b="1" i="0" lang="en-US" sz="2200" u="none" cap="none" strike="noStrike">
                <a:solidFill>
                  <a:schemeClr val="dk1"/>
                </a:solidFill>
                <a:latin typeface="Nunito"/>
                <a:ea typeface="Nunito"/>
                <a:cs typeface="Nunito"/>
                <a:sym typeface="Nunito"/>
              </a:rPr>
              <a:t>2-Qu’est ce qui se passe aux particules qui forment l’anneau métallique lorsqu’on le chauffe et le refroidisse? </a:t>
            </a:r>
            <a:endParaRPr b="1" i="0" sz="2200" u="none" cap="none" strike="noStrike">
              <a:solidFill>
                <a:schemeClr val="dk1"/>
              </a:solidFill>
              <a:latin typeface="Nunito"/>
              <a:ea typeface="Nunito"/>
              <a:cs typeface="Nunito"/>
              <a:sym typeface="Nunito"/>
            </a:endParaRPr>
          </a:p>
        </p:txBody>
      </p:sp>
      <p:sp>
        <p:nvSpPr>
          <p:cNvPr id="274" name="Google Shape;274;p30"/>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1" lang="en-US" sz="10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Google Shape;280;p31"/>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1" lang="en-US" sz="10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sp>
        <p:nvSpPr>
          <p:cNvPr id="281" name="Google Shape;281;p31"/>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Les changements d’états - p.252</a:t>
            </a:r>
            <a:endParaRPr b="1" i="0" sz="2400" u="none" cap="none" strike="noStrike">
              <a:solidFill>
                <a:schemeClr val="dk2"/>
              </a:solidFill>
              <a:latin typeface="Merriweather Sans"/>
              <a:ea typeface="Merriweather Sans"/>
              <a:cs typeface="Merriweather Sans"/>
              <a:sym typeface="Merriweather Sans"/>
            </a:endParaRPr>
          </a:p>
        </p:txBody>
      </p:sp>
      <p:sp>
        <p:nvSpPr>
          <p:cNvPr id="282" name="Google Shape;282;p31"/>
          <p:cNvSpPr/>
          <p:nvPr/>
        </p:nvSpPr>
        <p:spPr>
          <a:xfrm>
            <a:off x="6877050" y="6165850"/>
            <a:ext cx="1835150"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400" u="none" cap="none" strike="noStrike">
                <a:solidFill>
                  <a:schemeClr val="dk2"/>
                </a:solidFill>
                <a:latin typeface="Arial"/>
                <a:ea typeface="Arial"/>
                <a:cs typeface="Arial"/>
                <a:sym typeface="Arial"/>
              </a:rPr>
              <a:t>See pages 252 - 253</a:t>
            </a:r>
            <a:endParaRPr sz="1400">
              <a:solidFill>
                <a:schemeClr val="dk1"/>
              </a:solidFill>
              <a:latin typeface="Arial"/>
              <a:ea typeface="Arial"/>
              <a:cs typeface="Arial"/>
              <a:sym typeface="Arial"/>
            </a:endParaRPr>
          </a:p>
        </p:txBody>
      </p:sp>
      <p:sp>
        <p:nvSpPr>
          <p:cNvPr id="283" name="Google Shape;283;p31"/>
          <p:cNvSpPr/>
          <p:nvPr/>
        </p:nvSpPr>
        <p:spPr>
          <a:xfrm>
            <a:off x="2484438" y="6237288"/>
            <a:ext cx="3001962" cy="3365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600" u="sng">
                <a:solidFill>
                  <a:schemeClr val="hlink"/>
                </a:solidFill>
                <a:latin typeface="Nunito"/>
                <a:ea typeface="Nunito"/>
                <a:cs typeface="Nunito"/>
                <a:sym typeface="Nunito"/>
                <a:hlinkClick r:id="rId3"/>
              </a:rPr>
              <a:t>Take the Section 7.1 Quiz</a:t>
            </a:r>
            <a:endParaRPr sz="2400">
              <a:solidFill>
                <a:schemeClr val="dk1"/>
              </a:solidFill>
              <a:latin typeface="Arial"/>
              <a:ea typeface="Arial"/>
              <a:cs typeface="Arial"/>
              <a:sym typeface="Arial"/>
            </a:endParaRPr>
          </a:p>
        </p:txBody>
      </p:sp>
      <p:sp>
        <p:nvSpPr>
          <p:cNvPr id="284" name="Google Shape;284;p31"/>
          <p:cNvSpPr/>
          <p:nvPr/>
        </p:nvSpPr>
        <p:spPr>
          <a:xfrm>
            <a:off x="6202363" y="6146800"/>
            <a:ext cx="184150" cy="457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Arial"/>
              <a:ea typeface="Arial"/>
              <a:cs typeface="Arial"/>
              <a:sym typeface="Arial"/>
            </a:endParaRPr>
          </a:p>
        </p:txBody>
      </p:sp>
      <p:sp>
        <p:nvSpPr>
          <p:cNvPr id="285" name="Google Shape;285;p31"/>
          <p:cNvSpPr/>
          <p:nvPr/>
        </p:nvSpPr>
        <p:spPr>
          <a:xfrm>
            <a:off x="5091113" y="6362700"/>
            <a:ext cx="184150" cy="457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Arial"/>
              <a:ea typeface="Arial"/>
              <a:cs typeface="Arial"/>
              <a:sym typeface="Arial"/>
            </a:endParaRPr>
          </a:p>
        </p:txBody>
      </p:sp>
      <p:sp>
        <p:nvSpPr>
          <p:cNvPr id="286" name="Google Shape;286;p31"/>
          <p:cNvSpPr/>
          <p:nvPr/>
        </p:nvSpPr>
        <p:spPr>
          <a:xfrm>
            <a:off x="2051050" y="6237288"/>
            <a:ext cx="184150" cy="457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Arial"/>
              <a:ea typeface="Arial"/>
              <a:cs typeface="Arial"/>
              <a:sym typeface="Arial"/>
            </a:endParaRPr>
          </a:p>
        </p:txBody>
      </p:sp>
      <p:pic>
        <p:nvPicPr>
          <p:cNvPr id="287" name="Google Shape;287;p31"/>
          <p:cNvPicPr preferRelativeResize="0"/>
          <p:nvPr/>
        </p:nvPicPr>
        <p:blipFill rotWithShape="1">
          <a:blip r:embed="rId4">
            <a:alphaModFix/>
          </a:blip>
          <a:srcRect b="0" l="0" r="0" t="0"/>
          <a:stretch/>
        </p:blipFill>
        <p:spPr>
          <a:xfrm>
            <a:off x="323850" y="1844675"/>
            <a:ext cx="4716463" cy="3844925"/>
          </a:xfrm>
          <a:prstGeom prst="rect">
            <a:avLst/>
          </a:prstGeom>
          <a:noFill/>
          <a:ln>
            <a:noFill/>
          </a:ln>
        </p:spPr>
      </p:pic>
      <p:pic>
        <p:nvPicPr>
          <p:cNvPr id="288" name="Google Shape;288;p31"/>
          <p:cNvPicPr preferRelativeResize="0"/>
          <p:nvPr/>
        </p:nvPicPr>
        <p:blipFill rotWithShape="1">
          <a:blip r:embed="rId5">
            <a:alphaModFix/>
          </a:blip>
          <a:srcRect b="0" l="0" r="0" t="0"/>
          <a:stretch/>
        </p:blipFill>
        <p:spPr>
          <a:xfrm>
            <a:off x="6948488" y="1916113"/>
            <a:ext cx="1993900" cy="4176712"/>
          </a:xfrm>
          <a:prstGeom prst="rect">
            <a:avLst/>
          </a:prstGeom>
          <a:noFill/>
          <a:ln>
            <a:noFill/>
          </a:ln>
        </p:spPr>
      </p:pic>
      <p:sp>
        <p:nvSpPr>
          <p:cNvPr id="289" name="Google Shape;289;p31"/>
          <p:cNvSpPr txBox="1"/>
          <p:nvPr/>
        </p:nvSpPr>
        <p:spPr>
          <a:xfrm>
            <a:off x="6156325" y="2060575"/>
            <a:ext cx="692150" cy="36671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lang="en-US" sz="1800" u="none">
                <a:solidFill>
                  <a:schemeClr val="dk1"/>
                </a:solidFill>
                <a:latin typeface="Arial"/>
                <a:ea typeface="Arial"/>
                <a:cs typeface="Arial"/>
                <a:sym typeface="Arial"/>
              </a:rPr>
              <a:t>Solid</a:t>
            </a:r>
            <a:endParaRPr/>
          </a:p>
        </p:txBody>
      </p:sp>
      <p:sp>
        <p:nvSpPr>
          <p:cNvPr id="290" name="Google Shape;290;p31"/>
          <p:cNvSpPr txBox="1"/>
          <p:nvPr/>
        </p:nvSpPr>
        <p:spPr>
          <a:xfrm>
            <a:off x="6084888" y="2852738"/>
            <a:ext cx="920750" cy="36671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lang="en-US" sz="1800" u="none">
                <a:solidFill>
                  <a:schemeClr val="dk1"/>
                </a:solidFill>
                <a:latin typeface="Arial"/>
                <a:ea typeface="Arial"/>
                <a:cs typeface="Arial"/>
                <a:sym typeface="Arial"/>
              </a:rPr>
              <a:t>Melting</a:t>
            </a:r>
            <a:endParaRPr/>
          </a:p>
        </p:txBody>
      </p:sp>
      <p:sp>
        <p:nvSpPr>
          <p:cNvPr id="291" name="Google Shape;291;p31"/>
          <p:cNvSpPr txBox="1"/>
          <p:nvPr/>
        </p:nvSpPr>
        <p:spPr>
          <a:xfrm>
            <a:off x="6156325" y="3573463"/>
            <a:ext cx="793750" cy="36671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lang="en-US" sz="1800" u="none">
                <a:solidFill>
                  <a:schemeClr val="dk1"/>
                </a:solidFill>
                <a:latin typeface="Arial"/>
                <a:ea typeface="Arial"/>
                <a:cs typeface="Arial"/>
                <a:sym typeface="Arial"/>
              </a:rPr>
              <a:t>Liquid</a:t>
            </a:r>
            <a:endParaRPr/>
          </a:p>
        </p:txBody>
      </p:sp>
      <p:sp>
        <p:nvSpPr>
          <p:cNvPr id="292" name="Google Shape;292;p31"/>
          <p:cNvSpPr txBox="1"/>
          <p:nvPr/>
        </p:nvSpPr>
        <p:spPr>
          <a:xfrm>
            <a:off x="6156325" y="4437063"/>
            <a:ext cx="869950" cy="36671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lang="en-US" sz="1800" u="none">
                <a:solidFill>
                  <a:schemeClr val="dk1"/>
                </a:solidFill>
                <a:latin typeface="Arial"/>
                <a:ea typeface="Arial"/>
                <a:cs typeface="Arial"/>
                <a:sym typeface="Arial"/>
              </a:rPr>
              <a:t>Boiling</a:t>
            </a:r>
            <a:endParaRPr/>
          </a:p>
        </p:txBody>
      </p:sp>
      <p:sp>
        <p:nvSpPr>
          <p:cNvPr id="293" name="Google Shape;293;p31"/>
          <p:cNvSpPr txBox="1"/>
          <p:nvPr/>
        </p:nvSpPr>
        <p:spPr>
          <a:xfrm>
            <a:off x="6227763" y="5516563"/>
            <a:ext cx="603250" cy="36671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lang="en-US" sz="1800" u="none">
                <a:solidFill>
                  <a:schemeClr val="dk1"/>
                </a:solidFill>
                <a:latin typeface="Arial"/>
                <a:ea typeface="Arial"/>
                <a:cs typeface="Arial"/>
                <a:sym typeface="Arial"/>
              </a:rPr>
              <a:t>Gas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8" name="Shape 298"/>
        <p:cNvGrpSpPr/>
        <p:nvPr/>
      </p:nvGrpSpPr>
      <p:grpSpPr>
        <a:xfrm>
          <a:off x="0" y="0"/>
          <a:ext cx="0" cy="0"/>
          <a:chOff x="0" y="0"/>
          <a:chExt cx="0" cy="0"/>
        </a:xfrm>
      </p:grpSpPr>
      <p:sp>
        <p:nvSpPr>
          <p:cNvPr id="299" name="Google Shape;299;p32"/>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1000">
                <a:solidFill>
                  <a:schemeClr val="dk1"/>
                </a:solidFill>
                <a:latin typeface="Arial"/>
                <a:ea typeface="Arial"/>
                <a:cs typeface="Arial"/>
                <a:sym typeface="Arial"/>
              </a:rPr>
              <a:t>(c) McGraw Hill Ryerson 2007</a:t>
            </a:r>
            <a:endParaRPr i="0" sz="1400">
              <a:solidFill>
                <a:schemeClr val="dk1"/>
              </a:solidFill>
              <a:latin typeface="Arial"/>
              <a:ea typeface="Arial"/>
              <a:cs typeface="Arial"/>
              <a:sym typeface="Arial"/>
            </a:endParaRPr>
          </a:p>
        </p:txBody>
      </p:sp>
      <p:sp>
        <p:nvSpPr>
          <p:cNvPr id="300" name="Google Shape;300;p32"/>
          <p:cNvSpPr txBox="1"/>
          <p:nvPr>
            <p:ph type="title"/>
          </p:nvPr>
        </p:nvSpPr>
        <p:spPr>
          <a:xfrm>
            <a:off x="0" y="188640"/>
            <a:ext cx="89154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Changement d’états</a:t>
            </a:r>
            <a:endParaRPr b="1" i="0" sz="2400" u="none" cap="none" strike="noStrike">
              <a:solidFill>
                <a:schemeClr val="dk2"/>
              </a:solidFill>
              <a:latin typeface="Merriweather Sans"/>
              <a:ea typeface="Merriweather Sans"/>
              <a:cs typeface="Merriweather Sans"/>
              <a:sym typeface="Merriweather Sans"/>
            </a:endParaRPr>
          </a:p>
        </p:txBody>
      </p:sp>
      <p:sp>
        <p:nvSpPr>
          <p:cNvPr id="301" name="Google Shape;301;p32"/>
          <p:cNvSpPr txBox="1"/>
          <p:nvPr/>
        </p:nvSpPr>
        <p:spPr>
          <a:xfrm>
            <a:off x="6877050" y="6237288"/>
            <a:ext cx="2035175"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400">
                <a:solidFill>
                  <a:schemeClr val="dk2"/>
                </a:solidFill>
                <a:latin typeface="Arial"/>
                <a:ea typeface="Arial"/>
                <a:cs typeface="Arial"/>
                <a:sym typeface="Arial"/>
              </a:rPr>
              <a:t>See pages 252 - 253</a:t>
            </a:r>
            <a:endParaRPr sz="2400">
              <a:solidFill>
                <a:schemeClr val="dk1"/>
              </a:solidFill>
              <a:latin typeface="Arial"/>
              <a:ea typeface="Arial"/>
              <a:cs typeface="Arial"/>
              <a:sym typeface="Arial"/>
            </a:endParaRPr>
          </a:p>
        </p:txBody>
      </p:sp>
      <p:graphicFrame>
        <p:nvGraphicFramePr>
          <p:cNvPr id="302" name="Google Shape;302;p32"/>
          <p:cNvGraphicFramePr/>
          <p:nvPr/>
        </p:nvGraphicFramePr>
        <p:xfrm>
          <a:off x="228600" y="1874838"/>
          <a:ext cx="3000000" cy="3000000"/>
        </p:xfrm>
        <a:graphic>
          <a:graphicData uri="http://schemas.openxmlformats.org/drawingml/2006/table">
            <a:tbl>
              <a:tblPr>
                <a:noFill/>
                <a:tableStyleId>{90688788-A961-4C8F-B45B-C0E7827D2C20}</a:tableStyleId>
              </a:tblPr>
              <a:tblGrid>
                <a:gridCol w="1967125"/>
                <a:gridCol w="1633275"/>
                <a:gridCol w="2671300"/>
                <a:gridCol w="1168050"/>
                <a:gridCol w="1170850"/>
              </a:tblGrid>
              <a:tr h="357775">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Name</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Nom</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Changement d’états</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Chaleur gagné</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Chaleur perdu</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96325">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Melting</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p>
                      <a:pPr indent="0" lvl="0" marL="0" marR="0" rtl="0" algn="l">
                        <a:lnSpc>
                          <a:spcPct val="100000"/>
                        </a:lnSpc>
                        <a:spcBef>
                          <a:spcPts val="40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Solide à liquide</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96325">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Evaporation</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p>
                      <a:pPr indent="0" lvl="0" marL="0" marR="0" rtl="0" algn="l">
                        <a:lnSpc>
                          <a:spcPct val="100000"/>
                        </a:lnSpc>
                        <a:spcBef>
                          <a:spcPts val="40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96325">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Condensation</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p>
                      <a:pPr indent="0" lvl="0" marL="0" marR="0" rtl="0" algn="l">
                        <a:lnSpc>
                          <a:spcPct val="100000"/>
                        </a:lnSpc>
                        <a:spcBef>
                          <a:spcPts val="40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96325">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Solidification</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619275">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Sublimation</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87050">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Deposition</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Google Shape;308;p33"/>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1000">
                <a:solidFill>
                  <a:schemeClr val="dk1"/>
                </a:solidFill>
                <a:latin typeface="Arial"/>
                <a:ea typeface="Arial"/>
                <a:cs typeface="Arial"/>
                <a:sym typeface="Arial"/>
              </a:rPr>
              <a:t>(c) McGraw Hill Ryerson 2007</a:t>
            </a:r>
            <a:endParaRPr i="0" sz="1400">
              <a:solidFill>
                <a:schemeClr val="dk1"/>
              </a:solidFill>
              <a:latin typeface="Arial"/>
              <a:ea typeface="Arial"/>
              <a:cs typeface="Arial"/>
              <a:sym typeface="Arial"/>
            </a:endParaRPr>
          </a:p>
        </p:txBody>
      </p:sp>
      <p:sp>
        <p:nvSpPr>
          <p:cNvPr id="309" name="Google Shape;309;p33"/>
          <p:cNvSpPr txBox="1"/>
          <p:nvPr>
            <p:ph type="title"/>
          </p:nvPr>
        </p:nvSpPr>
        <p:spPr>
          <a:xfrm>
            <a:off x="0" y="188640"/>
            <a:ext cx="89154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Changement d’états</a:t>
            </a:r>
            <a:endParaRPr b="1" i="0" sz="2400" u="none" cap="none" strike="noStrike">
              <a:solidFill>
                <a:schemeClr val="dk2"/>
              </a:solidFill>
              <a:latin typeface="Merriweather Sans"/>
              <a:ea typeface="Merriweather Sans"/>
              <a:cs typeface="Merriweather Sans"/>
              <a:sym typeface="Merriweather Sans"/>
            </a:endParaRPr>
          </a:p>
        </p:txBody>
      </p:sp>
      <p:sp>
        <p:nvSpPr>
          <p:cNvPr id="310" name="Google Shape;310;p33"/>
          <p:cNvSpPr txBox="1"/>
          <p:nvPr/>
        </p:nvSpPr>
        <p:spPr>
          <a:xfrm>
            <a:off x="6877050" y="6237288"/>
            <a:ext cx="2035175"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400">
                <a:solidFill>
                  <a:schemeClr val="dk2"/>
                </a:solidFill>
                <a:latin typeface="Arial"/>
                <a:ea typeface="Arial"/>
                <a:cs typeface="Arial"/>
                <a:sym typeface="Arial"/>
              </a:rPr>
              <a:t>See pages 252 - 253</a:t>
            </a:r>
            <a:endParaRPr sz="2400">
              <a:solidFill>
                <a:schemeClr val="dk1"/>
              </a:solidFill>
              <a:latin typeface="Arial"/>
              <a:ea typeface="Arial"/>
              <a:cs typeface="Arial"/>
              <a:sym typeface="Arial"/>
            </a:endParaRPr>
          </a:p>
        </p:txBody>
      </p:sp>
      <p:graphicFrame>
        <p:nvGraphicFramePr>
          <p:cNvPr id="311" name="Google Shape;311;p33"/>
          <p:cNvGraphicFramePr/>
          <p:nvPr/>
        </p:nvGraphicFramePr>
        <p:xfrm>
          <a:off x="228600" y="1874838"/>
          <a:ext cx="3000000" cy="3000000"/>
        </p:xfrm>
        <a:graphic>
          <a:graphicData uri="http://schemas.openxmlformats.org/drawingml/2006/table">
            <a:tbl>
              <a:tblPr>
                <a:noFill/>
                <a:tableStyleId>{90688788-A961-4C8F-B45B-C0E7827D2C20}</a:tableStyleId>
              </a:tblPr>
              <a:tblGrid>
                <a:gridCol w="1967125"/>
                <a:gridCol w="1944225"/>
                <a:gridCol w="2360350"/>
                <a:gridCol w="1168050"/>
                <a:gridCol w="1170850"/>
              </a:tblGrid>
              <a:tr h="357775">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Name</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Nom</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Changement d’états</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Chaleur gagné</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Chaleur perdu</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96325">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Melting</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Fusion</a:t>
                      </a:r>
                      <a:endParaRPr/>
                    </a:p>
                    <a:p>
                      <a:pPr indent="0" lvl="0" marL="0" marR="0" rtl="0" algn="l">
                        <a:lnSpc>
                          <a:spcPct val="100000"/>
                        </a:lnSpc>
                        <a:spcBef>
                          <a:spcPts val="40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Solide à liquide</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96325">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Evaporation</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Vaporisation</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Liquide à gaz</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96325">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Condensation</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Liquéfaction</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Gaz à liquide</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96325">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Solidification</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Solidification</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Liquide à solide</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619275">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Sublimation</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Sublimation</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Solide à gaz</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87050">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Deposition</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Condensation</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noAutofit/>
                    </a:bodyPr>
                    <a:lstStyle/>
                    <a:p>
                      <a:pPr indent="0" lvl="0" marL="0" marR="0" rtl="0" algn="l">
                        <a:lnSpc>
                          <a:spcPct val="100000"/>
                        </a:lnSpc>
                        <a:spcBef>
                          <a:spcPts val="0"/>
                        </a:spcBef>
                        <a:spcAft>
                          <a:spcPts val="0"/>
                        </a:spcAft>
                        <a:buClr>
                          <a:schemeClr val="accent1"/>
                        </a:buClr>
                        <a:buSzPts val="2000"/>
                        <a:buFont typeface="Times"/>
                        <a:buNone/>
                      </a:pPr>
                      <a:r>
                        <a:rPr b="1" i="0" lang="en-US" sz="2000" u="none" cap="none" strike="noStrike">
                          <a:solidFill>
                            <a:schemeClr val="dk1"/>
                          </a:solidFill>
                          <a:latin typeface="Nunito"/>
                          <a:ea typeface="Nunito"/>
                          <a:cs typeface="Nunito"/>
                          <a:sym typeface="Nunito"/>
                        </a:rPr>
                        <a:t>Gaz à solide</a:t>
                      </a:r>
                      <a:endParaRPr b="1" i="0" sz="2000" u="none" cap="none" strike="noStrike">
                        <a:solidFill>
                          <a:schemeClr val="dk1"/>
                        </a:solidFill>
                        <a:latin typeface="Nunito"/>
                        <a:ea typeface="Nunito"/>
                        <a:cs typeface="Nunito"/>
                        <a:sym typeface="Nunito"/>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noAutofit/>
                    </a:bodyPr>
                    <a:lstStyle/>
                    <a:p>
                      <a:pPr indent="0" lvl="0" marL="0" marR="0" rtl="0" algn="l">
                        <a:spcBef>
                          <a:spcPts val="0"/>
                        </a:spcBef>
                        <a:spcAft>
                          <a:spcPts val="0"/>
                        </a:spcAft>
                        <a:buNone/>
                      </a:pPr>
                      <a:r>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noAutofit/>
                    </a:bodyPr>
                    <a:lstStyle/>
                    <a:p>
                      <a:pPr indent="0" lvl="0" marL="0" marR="0" rtl="0" algn="l">
                        <a:spcBef>
                          <a:spcPts val="0"/>
                        </a:spcBef>
                        <a:spcAft>
                          <a:spcPts val="0"/>
                        </a:spcAft>
                        <a:buNone/>
                      </a:pPr>
                      <a:r>
                        <a:t/>
                      </a:r>
                      <a:endParaRPr sz="1800"/>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pic>
        <p:nvPicPr>
          <p:cNvPr descr="MCj04347130000[1]" id="312" name="Google Shape;312;p33"/>
          <p:cNvPicPr preferRelativeResize="0"/>
          <p:nvPr/>
        </p:nvPicPr>
        <p:blipFill rotWithShape="1">
          <a:blip r:embed="rId3">
            <a:alphaModFix/>
          </a:blip>
          <a:srcRect b="0" l="0" r="0" t="0"/>
          <a:stretch/>
        </p:blipFill>
        <p:spPr>
          <a:xfrm>
            <a:off x="6948264" y="2708920"/>
            <a:ext cx="273050" cy="287338"/>
          </a:xfrm>
          <a:prstGeom prst="rect">
            <a:avLst/>
          </a:prstGeom>
          <a:noFill/>
          <a:ln>
            <a:noFill/>
          </a:ln>
        </p:spPr>
      </p:pic>
      <p:pic>
        <p:nvPicPr>
          <p:cNvPr descr="MCj04347130000[1]" id="313" name="Google Shape;313;p33"/>
          <p:cNvPicPr preferRelativeResize="0"/>
          <p:nvPr/>
        </p:nvPicPr>
        <p:blipFill rotWithShape="1">
          <a:blip r:embed="rId3">
            <a:alphaModFix/>
          </a:blip>
          <a:srcRect b="0" l="0" r="0" t="0"/>
          <a:stretch/>
        </p:blipFill>
        <p:spPr>
          <a:xfrm>
            <a:off x="7020272" y="3356992"/>
            <a:ext cx="273050" cy="287338"/>
          </a:xfrm>
          <a:prstGeom prst="rect">
            <a:avLst/>
          </a:prstGeom>
          <a:noFill/>
          <a:ln>
            <a:noFill/>
          </a:ln>
        </p:spPr>
      </p:pic>
      <p:pic>
        <p:nvPicPr>
          <p:cNvPr descr="MCj04347130000[1]" id="314" name="Google Shape;314;p33"/>
          <p:cNvPicPr preferRelativeResize="0"/>
          <p:nvPr/>
        </p:nvPicPr>
        <p:blipFill rotWithShape="1">
          <a:blip r:embed="rId3">
            <a:alphaModFix/>
          </a:blip>
          <a:srcRect b="0" l="0" r="0" t="0"/>
          <a:stretch/>
        </p:blipFill>
        <p:spPr>
          <a:xfrm>
            <a:off x="7020272" y="4725144"/>
            <a:ext cx="273050" cy="287338"/>
          </a:xfrm>
          <a:prstGeom prst="rect">
            <a:avLst/>
          </a:prstGeom>
          <a:noFill/>
          <a:ln>
            <a:noFill/>
          </a:ln>
        </p:spPr>
      </p:pic>
      <p:pic>
        <p:nvPicPr>
          <p:cNvPr descr="MCj04347130000[1]" id="315" name="Google Shape;315;p33"/>
          <p:cNvPicPr preferRelativeResize="0"/>
          <p:nvPr/>
        </p:nvPicPr>
        <p:blipFill rotWithShape="1">
          <a:blip r:embed="rId3">
            <a:alphaModFix/>
          </a:blip>
          <a:srcRect b="0" l="0" r="0" t="0"/>
          <a:stretch/>
        </p:blipFill>
        <p:spPr>
          <a:xfrm>
            <a:off x="8028384" y="3789040"/>
            <a:ext cx="273050" cy="287337"/>
          </a:xfrm>
          <a:prstGeom prst="rect">
            <a:avLst/>
          </a:prstGeom>
          <a:noFill/>
          <a:ln>
            <a:noFill/>
          </a:ln>
        </p:spPr>
      </p:pic>
      <p:pic>
        <p:nvPicPr>
          <p:cNvPr descr="MCj04347130000[1]" id="316" name="Google Shape;316;p33"/>
          <p:cNvPicPr preferRelativeResize="0"/>
          <p:nvPr/>
        </p:nvPicPr>
        <p:blipFill rotWithShape="1">
          <a:blip r:embed="rId3">
            <a:alphaModFix/>
          </a:blip>
          <a:srcRect b="0" l="0" r="0" t="0"/>
          <a:stretch/>
        </p:blipFill>
        <p:spPr>
          <a:xfrm>
            <a:off x="8100392" y="4149080"/>
            <a:ext cx="273050" cy="287337"/>
          </a:xfrm>
          <a:prstGeom prst="rect">
            <a:avLst/>
          </a:prstGeom>
          <a:noFill/>
          <a:ln>
            <a:noFill/>
          </a:ln>
        </p:spPr>
      </p:pic>
      <p:pic>
        <p:nvPicPr>
          <p:cNvPr descr="MCj04347130000[1]" id="317" name="Google Shape;317;p33"/>
          <p:cNvPicPr preferRelativeResize="0"/>
          <p:nvPr/>
        </p:nvPicPr>
        <p:blipFill rotWithShape="1">
          <a:blip r:embed="rId3">
            <a:alphaModFix/>
          </a:blip>
          <a:srcRect b="0" l="0" r="0" t="0"/>
          <a:stretch/>
        </p:blipFill>
        <p:spPr>
          <a:xfrm>
            <a:off x="8172400" y="5589240"/>
            <a:ext cx="273050" cy="28733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16"/>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Activité d’exploration,</a:t>
            </a:r>
            <a:br>
              <a:rPr b="1" i="0" lang="en-US" sz="2400" u="none" cap="none" strike="noStrike">
                <a:solidFill>
                  <a:schemeClr val="dk2"/>
                </a:solidFill>
                <a:latin typeface="Merriweather Sans"/>
                <a:ea typeface="Merriweather Sans"/>
                <a:cs typeface="Merriweather Sans"/>
                <a:sym typeface="Merriweather Sans"/>
              </a:rPr>
            </a:br>
            <a:r>
              <a:rPr b="1" i="0" lang="en-US" sz="2400" u="none" cap="none" strike="noStrike">
                <a:solidFill>
                  <a:schemeClr val="dk2"/>
                </a:solidFill>
                <a:latin typeface="Merriweather Sans"/>
                <a:ea typeface="Merriweather Sans"/>
                <a:cs typeface="Merriweather Sans"/>
                <a:sym typeface="Merriweather Sans"/>
              </a:rPr>
              <a:t> Peux-tu soulever sans toucher?</a:t>
            </a:r>
            <a:endParaRPr b="1" i="0" sz="2400" u="none" cap="none" strike="noStrike">
              <a:solidFill>
                <a:schemeClr val="dk2"/>
              </a:solidFill>
              <a:latin typeface="Merriweather Sans"/>
              <a:ea typeface="Merriweather Sans"/>
              <a:cs typeface="Merriweather Sans"/>
              <a:sym typeface="Merriweather Sans"/>
            </a:endParaRPr>
          </a:p>
        </p:txBody>
      </p:sp>
      <p:sp>
        <p:nvSpPr>
          <p:cNvPr id="133" name="Google Shape;133;p16"/>
          <p:cNvSpPr txBox="1"/>
          <p:nvPr>
            <p:ph idx="1" type="body"/>
          </p:nvPr>
        </p:nvSpPr>
        <p:spPr>
          <a:xfrm>
            <a:off x="228600" y="1874838"/>
            <a:ext cx="8610600" cy="4525962"/>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Le but : D’utiliser mes connaissances sur les changements d’états pour soulever une boite de conserve vide sans la toucher. </a:t>
            </a:r>
            <a:endParaRPr/>
          </a:p>
          <a:p>
            <a:pPr indent="-1905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La procédure et les matériaux : Sciences 8 Colombie-britannique, page 243</a:t>
            </a:r>
            <a:endParaRPr/>
          </a:p>
          <a:p>
            <a:pPr indent="-1905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Les observations : À écrire après l’expérience ☺ </a:t>
            </a:r>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Les questions : page 243, #1 à 4 </a:t>
            </a:r>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La conclusion : à faire ensemble ☺ </a:t>
            </a:r>
            <a:endParaRPr b="1" i="0" sz="2400" u="none" cap="none" strike="noStrike">
              <a:solidFill>
                <a:schemeClr val="dk1"/>
              </a:solidFill>
              <a:latin typeface="Nunito"/>
              <a:ea typeface="Nunito"/>
              <a:cs typeface="Nunito"/>
              <a:sym typeface="Nunito"/>
            </a:endParaRPr>
          </a:p>
        </p:txBody>
      </p:sp>
      <p:sp>
        <p:nvSpPr>
          <p:cNvPr id="134" name="Google Shape;134;p16"/>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1" lang="en-US" sz="10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Google Shape;322;p34"/>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La connection avec TCM</a:t>
            </a:r>
            <a:endParaRPr b="1" i="0" sz="2400" u="none" cap="none" strike="noStrike">
              <a:solidFill>
                <a:schemeClr val="dk2"/>
              </a:solidFill>
              <a:latin typeface="Merriweather Sans"/>
              <a:ea typeface="Merriweather Sans"/>
              <a:cs typeface="Merriweather Sans"/>
              <a:sym typeface="Merriweather Sans"/>
            </a:endParaRPr>
          </a:p>
        </p:txBody>
      </p:sp>
      <p:sp>
        <p:nvSpPr>
          <p:cNvPr id="323" name="Google Shape;323;p34"/>
          <p:cNvSpPr txBox="1"/>
          <p:nvPr>
            <p:ph idx="1" type="body"/>
          </p:nvPr>
        </p:nvSpPr>
        <p:spPr>
          <a:xfrm>
            <a:off x="228600" y="1874838"/>
            <a:ext cx="8610600" cy="4650506"/>
          </a:xfrm>
          <a:prstGeom prst="rect">
            <a:avLst/>
          </a:prstGeom>
          <a:noFill/>
          <a:ln>
            <a:noFill/>
          </a:ln>
        </p:spPr>
        <p:txBody>
          <a:bodyPr anchorCtr="0" anchor="t" bIns="45700" lIns="91425" spcFirstLastPara="1" rIns="91425" wrap="square" tIns="45700">
            <a:noAutofit/>
          </a:bodyPr>
          <a:lstStyle/>
          <a:p>
            <a:pPr indent="-190500" lvl="0" marL="342900" marR="0" rtl="0" algn="l">
              <a:spcBef>
                <a:spcPts val="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Chaleur gagné : Quand les particules s’éloignent et bougent plus rapidement. </a:t>
            </a:r>
            <a:endParaRPr/>
          </a:p>
          <a:p>
            <a:pPr indent="0" lvl="0" marL="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Chaleur perdu : Quand les particules se rapprochent et bougent moins vite. </a:t>
            </a:r>
            <a:endParaRPr b="1" i="0" sz="2400" u="none" cap="none" strike="noStrike">
              <a:solidFill>
                <a:schemeClr val="dk1"/>
              </a:solidFill>
              <a:latin typeface="Nunito"/>
              <a:ea typeface="Nunito"/>
              <a:cs typeface="Nunito"/>
              <a:sym typeface="Nunito"/>
            </a:endParaRPr>
          </a:p>
        </p:txBody>
      </p:sp>
      <p:sp>
        <p:nvSpPr>
          <p:cNvPr id="324" name="Google Shape;324;p34"/>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1000">
                <a:solidFill>
                  <a:schemeClr val="dk1"/>
                </a:solidFill>
                <a:latin typeface="Arial"/>
                <a:ea typeface="Arial"/>
                <a:cs typeface="Arial"/>
                <a:sym typeface="Arial"/>
              </a:rPr>
              <a:t>(c) McGraw Hill Ryerson 2007</a:t>
            </a:r>
            <a:endParaRPr i="0" sz="1400">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8" name="Shape 328"/>
        <p:cNvGrpSpPr/>
        <p:nvPr/>
      </p:nvGrpSpPr>
      <p:grpSpPr>
        <a:xfrm>
          <a:off x="0" y="0"/>
          <a:ext cx="0" cy="0"/>
          <a:chOff x="0" y="0"/>
          <a:chExt cx="0" cy="0"/>
        </a:xfrm>
      </p:grpSpPr>
      <p:sp>
        <p:nvSpPr>
          <p:cNvPr id="329" name="Google Shape;329;p35"/>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N’oublions pas! </a:t>
            </a:r>
            <a:endParaRPr b="1" i="0" sz="2400" u="none" cap="none" strike="noStrike">
              <a:solidFill>
                <a:schemeClr val="dk2"/>
              </a:solidFill>
              <a:latin typeface="Merriweather Sans"/>
              <a:ea typeface="Merriweather Sans"/>
              <a:cs typeface="Merriweather Sans"/>
              <a:sym typeface="Merriweather Sans"/>
            </a:endParaRPr>
          </a:p>
        </p:txBody>
      </p:sp>
      <p:sp>
        <p:nvSpPr>
          <p:cNvPr id="330" name="Google Shape;330;p35"/>
          <p:cNvSpPr txBox="1"/>
          <p:nvPr>
            <p:ph idx="1" type="body"/>
          </p:nvPr>
        </p:nvSpPr>
        <p:spPr>
          <a:xfrm>
            <a:off x="228600" y="1874838"/>
            <a:ext cx="8610600" cy="4525962"/>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2400"/>
              <a:buFont typeface="Times"/>
              <a:buChar char="•"/>
            </a:pPr>
            <a:r>
              <a:rPr b="1" i="1" lang="en-US" sz="2400" u="none" cap="none" strike="noStrike">
                <a:solidFill>
                  <a:schemeClr val="dk1"/>
                </a:solidFill>
                <a:latin typeface="Nunito"/>
                <a:ea typeface="Nunito"/>
                <a:cs typeface="Nunito"/>
                <a:sym typeface="Nunito"/>
              </a:rPr>
              <a:t>Le point de fusion (Melting point) est la température à laquelle un solide se transforme en liquide. </a:t>
            </a:r>
            <a:endParaRPr b="1" i="1" sz="2400" u="none" cap="none" strike="noStrike">
              <a:solidFill>
                <a:schemeClr val="dk1"/>
              </a:solidFill>
              <a:latin typeface="Nunito"/>
              <a:ea typeface="Nunito"/>
              <a:cs typeface="Nunito"/>
              <a:sym typeface="Nunito"/>
            </a:endParaRPr>
          </a:p>
          <a:p>
            <a:pPr indent="0" lvl="0" marL="0" marR="0" rtl="0" algn="l">
              <a:spcBef>
                <a:spcPts val="480"/>
              </a:spcBef>
              <a:spcAft>
                <a:spcPts val="0"/>
              </a:spcAft>
              <a:buClr>
                <a:schemeClr val="accent1"/>
              </a:buClr>
              <a:buSzPts val="2400"/>
              <a:buFont typeface="Times"/>
              <a:buNone/>
            </a:pPr>
            <a:r>
              <a:t/>
            </a:r>
            <a:endParaRPr b="1" i="1"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Char char="•"/>
            </a:pPr>
            <a:r>
              <a:rPr b="1" i="1" lang="en-US" sz="2400" u="none" cap="none" strike="noStrike">
                <a:solidFill>
                  <a:schemeClr val="dk1"/>
                </a:solidFill>
                <a:latin typeface="Nunito"/>
                <a:ea typeface="Nunito"/>
                <a:cs typeface="Nunito"/>
                <a:sym typeface="Nunito"/>
              </a:rPr>
              <a:t>Le point d’ébullition (Boiling point) est la temp. à laquelle un liquide se transforme en gaz.</a:t>
            </a:r>
            <a:endParaRPr b="1" i="1" sz="2400" u="none" cap="none" strike="noStrike">
              <a:solidFill>
                <a:schemeClr val="dk1"/>
              </a:solidFill>
              <a:latin typeface="Nunito"/>
              <a:ea typeface="Nunito"/>
              <a:cs typeface="Nunito"/>
              <a:sym typeface="Nunito"/>
            </a:endParaRPr>
          </a:p>
          <a:p>
            <a:pPr indent="-1905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p:txBody>
      </p:sp>
      <p:sp>
        <p:nvSpPr>
          <p:cNvPr id="331" name="Google Shape;331;p35"/>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1000">
                <a:solidFill>
                  <a:schemeClr val="dk1"/>
                </a:solidFill>
                <a:latin typeface="Arial"/>
                <a:ea typeface="Arial"/>
                <a:cs typeface="Arial"/>
                <a:sym typeface="Arial"/>
              </a:rPr>
              <a:t>(c) McGraw Hill Ryerson 2007</a:t>
            </a:r>
            <a:endParaRPr i="0" sz="1400">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5" name="Shape 335"/>
        <p:cNvGrpSpPr/>
        <p:nvPr/>
      </p:nvGrpSpPr>
      <p:grpSpPr>
        <a:xfrm>
          <a:off x="0" y="0"/>
          <a:ext cx="0" cy="0"/>
          <a:chOff x="0" y="0"/>
          <a:chExt cx="0" cy="0"/>
        </a:xfrm>
      </p:grpSpPr>
      <p:sp>
        <p:nvSpPr>
          <p:cNvPr id="336" name="Google Shape;336;p36"/>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a:t>Revision</a:t>
            </a:r>
            <a:r>
              <a:rPr b="1" i="0" lang="en-US" sz="2400" u="none" cap="none" strike="noStrike">
                <a:solidFill>
                  <a:schemeClr val="dk2"/>
                </a:solidFill>
                <a:latin typeface="Merriweather Sans"/>
                <a:ea typeface="Merriweather Sans"/>
                <a:cs typeface="Merriweather Sans"/>
                <a:sym typeface="Merriweather Sans"/>
              </a:rPr>
              <a:t> –Section 7.1</a:t>
            </a:r>
            <a:endParaRPr b="1" i="0" sz="2400" u="none" cap="none" strike="noStrike">
              <a:solidFill>
                <a:schemeClr val="dk2"/>
              </a:solidFill>
              <a:latin typeface="Merriweather Sans"/>
              <a:ea typeface="Merriweather Sans"/>
              <a:cs typeface="Merriweather Sans"/>
              <a:sym typeface="Merriweather Sans"/>
            </a:endParaRPr>
          </a:p>
        </p:txBody>
      </p:sp>
      <p:sp>
        <p:nvSpPr>
          <p:cNvPr id="337" name="Google Shape;337;p36"/>
          <p:cNvSpPr txBox="1"/>
          <p:nvPr>
            <p:ph idx="1" type="body"/>
          </p:nvPr>
        </p:nvSpPr>
        <p:spPr>
          <a:xfrm>
            <a:off x="228600" y="1874838"/>
            <a:ext cx="8610600" cy="4525962"/>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Revisez les p.249 à 253</a:t>
            </a:r>
            <a:endParaRPr b="1" i="0" sz="2400" u="none" cap="none" strike="noStrike">
              <a:solidFill>
                <a:schemeClr val="dk1"/>
              </a:solidFill>
              <a:latin typeface="Nunito"/>
              <a:ea typeface="Nunito"/>
              <a:cs typeface="Nunito"/>
              <a:sym typeface="Nunito"/>
            </a:endParaRPr>
          </a:p>
          <a:p>
            <a:pPr indent="-1905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Travaillez les questions dans la section nommée &lt;&lt;Vérifie ta lecture&gt;&gt; : page 249 #1 à 5 et page 253 # 1 à 4</a:t>
            </a:r>
            <a:endParaRPr b="1" i="0" sz="2400" u="none" cap="none" strike="noStrike">
              <a:solidFill>
                <a:schemeClr val="dk1"/>
              </a:solidFill>
              <a:latin typeface="Nunito"/>
              <a:ea typeface="Nunito"/>
              <a:cs typeface="Nunito"/>
              <a:sym typeface="Nunito"/>
            </a:endParaRPr>
          </a:p>
          <a:p>
            <a:pPr indent="0" lvl="0" marL="0" marR="0" rtl="0" algn="l">
              <a:spcBef>
                <a:spcPts val="480"/>
              </a:spcBef>
              <a:spcAft>
                <a:spcPts val="0"/>
              </a:spcAft>
              <a:buNone/>
            </a:pPr>
            <a:r>
              <a:t/>
            </a:r>
            <a:endParaRPr/>
          </a:p>
          <a:p>
            <a:pPr indent="0" lvl="0" marL="0" marR="0" rtl="0" algn="l">
              <a:spcBef>
                <a:spcPts val="480"/>
              </a:spcBef>
              <a:spcAft>
                <a:spcPts val="0"/>
              </a:spcAft>
              <a:buNone/>
            </a:pPr>
            <a:r>
              <a:t/>
            </a:r>
            <a:endParaRPr/>
          </a:p>
          <a:p>
            <a:pPr indent="0" lvl="0" marL="0" marR="0" rtl="0" algn="ctr">
              <a:spcBef>
                <a:spcPts val="480"/>
              </a:spcBef>
              <a:spcAft>
                <a:spcPts val="0"/>
              </a:spcAft>
              <a:buNone/>
            </a:pPr>
            <a:r>
              <a:rPr lang="en-US"/>
              <a:t>Cette </a:t>
            </a:r>
            <a:r>
              <a:rPr lang="en-US"/>
              <a:t>révision</a:t>
            </a:r>
            <a:r>
              <a:rPr lang="en-US"/>
              <a:t> est </a:t>
            </a:r>
            <a:r>
              <a:rPr lang="en-US"/>
              <a:t>nécessaire</a:t>
            </a:r>
            <a:r>
              <a:rPr lang="en-US"/>
              <a:t> pour le quiz #1.</a:t>
            </a:r>
            <a:endParaRPr/>
          </a:p>
          <a:p>
            <a:pPr indent="0" lvl="0" marL="0" marR="0" rtl="0" algn="l">
              <a:spcBef>
                <a:spcPts val="480"/>
              </a:spcBef>
              <a:spcAft>
                <a:spcPts val="0"/>
              </a:spcAft>
              <a:buNone/>
            </a:pPr>
            <a:r>
              <a:t/>
            </a:r>
            <a:endParaRPr/>
          </a:p>
          <a:p>
            <a:pPr indent="0" lvl="0" marL="0" marR="0" rtl="0" algn="ctr">
              <a:spcBef>
                <a:spcPts val="480"/>
              </a:spcBef>
              <a:spcAft>
                <a:spcPts val="0"/>
              </a:spcAft>
              <a:buNone/>
            </a:pPr>
            <a:r>
              <a:rPr i="1" lang="en-US" sz="3000" u="sng"/>
              <a:t>La date? a recopier du tableau :)</a:t>
            </a:r>
            <a:r>
              <a:rPr lang="en-US"/>
              <a:t> </a:t>
            </a:r>
            <a:endParaRPr/>
          </a:p>
          <a:p>
            <a:pPr indent="-1905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p:txBody>
      </p:sp>
      <p:sp>
        <p:nvSpPr>
          <p:cNvPr id="338" name="Google Shape;338;p36"/>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1000">
                <a:solidFill>
                  <a:schemeClr val="dk1"/>
                </a:solidFill>
                <a:latin typeface="Arial"/>
                <a:ea typeface="Arial"/>
                <a:cs typeface="Arial"/>
                <a:sym typeface="Arial"/>
              </a:rPr>
              <a:t>(c) McGraw Hill Ryerson 2007</a:t>
            </a:r>
            <a:endParaRPr i="0" sz="140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17"/>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Le rapport de labo (continué) </a:t>
            </a:r>
            <a:endParaRPr b="1" i="0" sz="2400" u="none" cap="none" strike="noStrike">
              <a:solidFill>
                <a:schemeClr val="dk2"/>
              </a:solidFill>
              <a:latin typeface="Merriweather Sans"/>
              <a:ea typeface="Merriweather Sans"/>
              <a:cs typeface="Merriweather Sans"/>
              <a:sym typeface="Merriweather Sans"/>
            </a:endParaRPr>
          </a:p>
        </p:txBody>
      </p:sp>
      <p:sp>
        <p:nvSpPr>
          <p:cNvPr id="140" name="Google Shape;140;p17"/>
          <p:cNvSpPr txBox="1"/>
          <p:nvPr>
            <p:ph idx="1" type="body"/>
          </p:nvPr>
        </p:nvSpPr>
        <p:spPr>
          <a:xfrm>
            <a:off x="228600" y="1874838"/>
            <a:ext cx="8610600" cy="4525962"/>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La conclusion : </a:t>
            </a:r>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 Voici 4 parties à écrire pour la conclusion de ton rapport scientifique </a:t>
            </a:r>
            <a:endParaRPr/>
          </a:p>
          <a:p>
            <a:pPr indent="0" lvl="0" marL="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1-récris le but →</a:t>
            </a:r>
            <a:endParaRPr/>
          </a:p>
          <a:p>
            <a:pPr indent="-342900" lvl="0" marL="342900" marR="0" rtl="0" algn="l">
              <a:lnSpc>
                <a:spcPct val="150000"/>
              </a:lnSpc>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 J’ai utilisé mes connaissances de changements d’états pour soulever une boite de conserve vide. </a:t>
            </a:r>
            <a:endParaRPr/>
          </a:p>
          <a:p>
            <a:pPr indent="-1905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0" lvl="0" marL="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p:txBody>
      </p:sp>
      <p:sp>
        <p:nvSpPr>
          <p:cNvPr id="141" name="Google Shape;141;p17"/>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1" lang="en-US" sz="10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18"/>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Le rapport de labo (continué) </a:t>
            </a:r>
            <a:endParaRPr/>
          </a:p>
        </p:txBody>
      </p:sp>
      <p:sp>
        <p:nvSpPr>
          <p:cNvPr id="147" name="Google Shape;147;p18"/>
          <p:cNvSpPr txBox="1"/>
          <p:nvPr>
            <p:ph idx="1" type="body"/>
          </p:nvPr>
        </p:nvSpPr>
        <p:spPr>
          <a:xfrm>
            <a:off x="228600" y="1874838"/>
            <a:ext cx="8610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40000"/>
              </a:lnSpc>
              <a:spcBef>
                <a:spcPts val="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2-résume la procédure→ </a:t>
            </a:r>
            <a:endParaRPr/>
          </a:p>
          <a:p>
            <a:pPr indent="-342900" lvl="0" marL="342900" marR="0" rtl="0" algn="l">
              <a:lnSpc>
                <a:spcPct val="140000"/>
              </a:lnSpc>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J’ai placé un bécher sur une boite de conserve et après avoir remplir le bécher avec de la glace et du sel, j’ai mélangé le tout. Finalement, j’ai essayé de soulever la boîte.  </a:t>
            </a:r>
            <a:endParaRPr b="1" i="0" sz="2400" u="none" cap="none" strike="noStrike">
              <a:solidFill>
                <a:schemeClr val="dk1"/>
              </a:solidFill>
              <a:latin typeface="Nunito"/>
              <a:ea typeface="Nunito"/>
              <a:cs typeface="Nunito"/>
              <a:sym typeface="Nunito"/>
            </a:endParaRPr>
          </a:p>
          <a:p>
            <a:pPr indent="-1905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p:txBody>
      </p:sp>
      <p:sp>
        <p:nvSpPr>
          <p:cNvPr id="148" name="Google Shape;148;p18"/>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1" lang="en-US" sz="10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19"/>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Le rapport de labo (continué) </a:t>
            </a:r>
            <a:endParaRPr/>
          </a:p>
        </p:txBody>
      </p:sp>
      <p:sp>
        <p:nvSpPr>
          <p:cNvPr id="154" name="Google Shape;154;p19"/>
          <p:cNvSpPr txBox="1"/>
          <p:nvPr>
            <p:ph idx="1" type="body"/>
          </p:nvPr>
        </p:nvSpPr>
        <p:spPr>
          <a:xfrm>
            <a:off x="228600" y="1874838"/>
            <a:ext cx="8610600" cy="4525962"/>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3-résume les observations → </a:t>
            </a:r>
            <a:endParaRPr b="1" i="0" sz="2400" u="none" cap="none" strike="noStrike">
              <a:solidFill>
                <a:schemeClr val="dk1"/>
              </a:solidFill>
              <a:latin typeface="Nunito"/>
              <a:ea typeface="Nunito"/>
              <a:cs typeface="Nunito"/>
              <a:sym typeface="Nunito"/>
            </a:endParaRPr>
          </a:p>
          <a:p>
            <a:pPr indent="-1905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J’ai observé le développement du givre sur les côtés du bécher ainsi que la fonte de glace dans le bécher. </a:t>
            </a:r>
            <a:endParaRPr/>
          </a:p>
          <a:p>
            <a:pPr indent="-1905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J’ai pu réussir à geler les deux contenants ensemble pour soulever la boite</a:t>
            </a:r>
            <a:endParaRPr b="1" i="0" sz="2400" u="none" cap="none" strike="noStrike">
              <a:solidFill>
                <a:schemeClr val="dk1"/>
              </a:solidFill>
              <a:latin typeface="Nunito"/>
              <a:ea typeface="Nunito"/>
              <a:cs typeface="Nunito"/>
              <a:sym typeface="Nunito"/>
            </a:endParaRPr>
          </a:p>
          <a:p>
            <a:pPr indent="0" lvl="0" marL="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1905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p:txBody>
      </p:sp>
      <p:sp>
        <p:nvSpPr>
          <p:cNvPr id="155" name="Google Shape;155;p19"/>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1" lang="en-US" sz="10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0"/>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Le rapport de labo (continué) </a:t>
            </a:r>
            <a:endParaRPr/>
          </a:p>
        </p:txBody>
      </p:sp>
      <p:sp>
        <p:nvSpPr>
          <p:cNvPr id="161" name="Google Shape;161;p20"/>
          <p:cNvSpPr txBox="1"/>
          <p:nvPr>
            <p:ph idx="1" type="body"/>
          </p:nvPr>
        </p:nvSpPr>
        <p:spPr>
          <a:xfrm>
            <a:off x="228600" y="1874838"/>
            <a:ext cx="8610600" cy="4525962"/>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4-Parle de ce que tu as appris→</a:t>
            </a:r>
            <a:endParaRPr b="1" i="0" sz="2400" u="none" cap="none" strike="noStrike">
              <a:solidFill>
                <a:schemeClr val="dk1"/>
              </a:solidFill>
              <a:latin typeface="Nunito"/>
              <a:ea typeface="Nunito"/>
              <a:cs typeface="Nunito"/>
              <a:sym typeface="Nunito"/>
            </a:endParaRPr>
          </a:p>
          <a:p>
            <a:pPr indent="-1905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J’ai découvert que je peux geler deux contenants ensembles en utilisant mes connaissances de changements d’états de la matière.  </a:t>
            </a:r>
            <a:endParaRPr/>
          </a:p>
          <a:p>
            <a:pPr indent="-1905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OU </a:t>
            </a:r>
            <a:endParaRPr/>
          </a:p>
          <a:p>
            <a:pPr indent="-1905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J’ai mieux compris les trois changements d’états : la liquéfaction, la fusion et la solidification. ☺ </a:t>
            </a:r>
            <a:endParaRPr b="1" i="0" sz="2400" u="none" cap="none" strike="noStrike">
              <a:solidFill>
                <a:schemeClr val="dk1"/>
              </a:solidFill>
              <a:latin typeface="Nunito"/>
              <a:ea typeface="Nunito"/>
              <a:cs typeface="Nunito"/>
              <a:sym typeface="Nunito"/>
            </a:endParaRPr>
          </a:p>
        </p:txBody>
      </p:sp>
      <p:sp>
        <p:nvSpPr>
          <p:cNvPr id="162" name="Google Shape;162;p20"/>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1" lang="en-US" sz="10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1"/>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4000" u="none" cap="none" strike="noStrike">
                <a:solidFill>
                  <a:schemeClr val="dk2"/>
                </a:solidFill>
                <a:latin typeface="Merriweather Sans"/>
                <a:ea typeface="Merriweather Sans"/>
                <a:cs typeface="Merriweather Sans"/>
                <a:sym typeface="Merriweather Sans"/>
              </a:rPr>
              <a:t>NOTES 7.1-LES ÉTATS DE LA MATIÈRE</a:t>
            </a:r>
            <a:endParaRPr b="1" i="0" sz="4000" u="none" cap="none" strike="noStrike">
              <a:solidFill>
                <a:schemeClr val="dk2"/>
              </a:solidFill>
              <a:latin typeface="Merriweather Sans"/>
              <a:ea typeface="Merriweather Sans"/>
              <a:cs typeface="Merriweather Sans"/>
              <a:sym typeface="Merriweather Sans"/>
            </a:endParaRPr>
          </a:p>
        </p:txBody>
      </p:sp>
      <p:sp>
        <p:nvSpPr>
          <p:cNvPr id="168" name="Google Shape;168;p21"/>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accent1"/>
              </a:buClr>
              <a:buSzPts val="2000"/>
              <a:buFont typeface="Times"/>
              <a:buNone/>
            </a:pPr>
            <a:r>
              <a:t/>
            </a:r>
            <a:endParaRPr b="1" i="0" sz="2000" u="none" cap="none" strike="noStrike">
              <a:solidFill>
                <a:schemeClr val="dk1"/>
              </a:solidFill>
              <a:latin typeface="Nunito"/>
              <a:ea typeface="Nunito"/>
              <a:cs typeface="Nunito"/>
              <a:sym typeface="Nunito"/>
            </a:endParaRPr>
          </a:p>
        </p:txBody>
      </p:sp>
      <p:sp>
        <p:nvSpPr>
          <p:cNvPr id="169" name="Google Shape;169;p21"/>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1" lang="en-US" sz="10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2"/>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Rémue-méninge</a:t>
            </a:r>
            <a:endParaRPr b="1" i="0" sz="2400" u="none" cap="none" strike="noStrike">
              <a:solidFill>
                <a:schemeClr val="dk2"/>
              </a:solidFill>
              <a:latin typeface="Merriweather Sans"/>
              <a:ea typeface="Merriweather Sans"/>
              <a:cs typeface="Merriweather Sans"/>
              <a:sym typeface="Merriweather Sans"/>
            </a:endParaRPr>
          </a:p>
        </p:txBody>
      </p:sp>
      <p:sp>
        <p:nvSpPr>
          <p:cNvPr id="175" name="Google Shape;175;p22"/>
          <p:cNvSpPr txBox="1"/>
          <p:nvPr>
            <p:ph idx="1" type="body"/>
          </p:nvPr>
        </p:nvSpPr>
        <p:spPr>
          <a:xfrm>
            <a:off x="228600" y="1874838"/>
            <a:ext cx="8610600" cy="4525962"/>
          </a:xfrm>
          <a:prstGeom prst="rect">
            <a:avLst/>
          </a:prstGeom>
          <a:noFill/>
          <a:ln>
            <a:noFill/>
          </a:ln>
        </p:spPr>
        <p:txBody>
          <a:bodyPr anchorCtr="0" anchor="t" bIns="45700" lIns="91425" spcFirstLastPara="1" rIns="91425" wrap="square" tIns="45700">
            <a:noAutofit/>
          </a:bodyPr>
          <a:lstStyle/>
          <a:p>
            <a:pPr indent="-190500" lvl="0" marL="342900" marR="0" rtl="0" algn="l">
              <a:spcBef>
                <a:spcPts val="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Chercher 3 exemples de chaque états de la matière.</a:t>
            </a:r>
            <a:endParaRPr/>
          </a:p>
          <a:p>
            <a:pPr indent="-1905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Placer vos 3 exemples dans un tableau de données.</a:t>
            </a:r>
            <a:endParaRPr/>
          </a:p>
          <a:p>
            <a:pPr indent="0" lvl="0" marL="0" marR="0" rtl="0" algn="ctr">
              <a:spcBef>
                <a:spcPts val="480"/>
              </a:spcBef>
              <a:spcAft>
                <a:spcPts val="0"/>
              </a:spcAft>
              <a:buClr>
                <a:schemeClr val="accent1"/>
              </a:buClr>
              <a:buSzPts val="2400"/>
              <a:buFont typeface="Times"/>
              <a:buNone/>
            </a:pPr>
            <a:r>
              <a:rPr b="1" i="0" lang="en-US" sz="2400" u="none" cap="none" strike="noStrike">
                <a:solidFill>
                  <a:schemeClr val="dk1"/>
                </a:solidFill>
                <a:latin typeface="Nunito"/>
                <a:ea typeface="Nunito"/>
                <a:cs typeface="Nunito"/>
                <a:sym typeface="Nunito"/>
              </a:rPr>
              <a:t>(À faire avec Mme. Fiola au tableau) </a:t>
            </a:r>
            <a:endParaRPr/>
          </a:p>
          <a:p>
            <a:pPr indent="0" lvl="0" marL="0" marR="0" rtl="0" algn="ctr">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Parler avec ton partenaire pour décider pourquoi vos exemples sont dans la catégorie de solide, de liquide et de gaz. </a:t>
            </a:r>
            <a:endParaRPr/>
          </a:p>
        </p:txBody>
      </p:sp>
      <p:sp>
        <p:nvSpPr>
          <p:cNvPr id="176" name="Google Shape;176;p22"/>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1" lang="en-US" sz="10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3"/>
          <p:cNvSpPr txBox="1"/>
          <p:nvPr>
            <p:ph idx="11" type="ftr"/>
          </p:nvPr>
        </p:nvSpPr>
        <p:spPr>
          <a:xfrm>
            <a:off x="1371600" y="6553200"/>
            <a:ext cx="71628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1" lang="en-US" sz="1000" u="none" cap="none" strike="noStrike">
                <a:solidFill>
                  <a:schemeClr val="dk1"/>
                </a:solidFill>
                <a:latin typeface="Arial"/>
                <a:ea typeface="Arial"/>
                <a:cs typeface="Arial"/>
                <a:sym typeface="Arial"/>
              </a:rPr>
              <a:t>(c) McGraw Hill Ryerson 2007</a:t>
            </a:r>
            <a:endParaRPr b="0" i="0" sz="1400" u="none" cap="none" strike="noStrike">
              <a:solidFill>
                <a:schemeClr val="dk1"/>
              </a:solidFill>
              <a:latin typeface="Arial"/>
              <a:ea typeface="Arial"/>
              <a:cs typeface="Arial"/>
              <a:sym typeface="Arial"/>
            </a:endParaRPr>
          </a:p>
        </p:txBody>
      </p:sp>
      <p:sp>
        <p:nvSpPr>
          <p:cNvPr id="183" name="Google Shape;183;p23"/>
          <p:cNvSpPr txBox="1"/>
          <p:nvPr>
            <p:ph type="title"/>
          </p:nvPr>
        </p:nvSpPr>
        <p:spPr>
          <a:xfrm>
            <a:off x="152400" y="76200"/>
            <a:ext cx="8915400" cy="1066800"/>
          </a:xfrm>
          <a:prstGeom prst="rect">
            <a:avLst/>
          </a:prstGeom>
          <a:noFill/>
          <a:ln>
            <a:noFill/>
          </a:ln>
        </p:spPr>
        <p:txBody>
          <a:bodyPr anchorCtr="0" anchor="ctr" bIns="45700" lIns="91425" spcFirstLastPara="1" rIns="91425" wrap="square" tIns="45700">
            <a:noAutofit/>
          </a:bodyPr>
          <a:lstStyle/>
          <a:p>
            <a:pPr indent="-685800" lvl="0" marL="746125" marR="0" rtl="0" algn="l">
              <a:spcBef>
                <a:spcPts val="0"/>
              </a:spcBef>
              <a:spcAft>
                <a:spcPts val="0"/>
              </a:spcAft>
              <a:buNone/>
            </a:pPr>
            <a:r>
              <a:rPr b="1" i="0" lang="en-US" sz="2400" u="none" cap="none" strike="noStrike">
                <a:solidFill>
                  <a:schemeClr val="dk2"/>
                </a:solidFill>
                <a:latin typeface="Merriweather Sans"/>
                <a:ea typeface="Merriweather Sans"/>
                <a:cs typeface="Merriweather Sans"/>
                <a:sym typeface="Merriweather Sans"/>
              </a:rPr>
              <a:t>7.1 Les états de la matière </a:t>
            </a:r>
            <a:endParaRPr b="1" i="0" sz="2400" u="none" cap="none" strike="noStrike">
              <a:solidFill>
                <a:schemeClr val="dk2"/>
              </a:solidFill>
              <a:latin typeface="Merriweather Sans"/>
              <a:ea typeface="Merriweather Sans"/>
              <a:cs typeface="Merriweather Sans"/>
              <a:sym typeface="Merriweather Sans"/>
            </a:endParaRPr>
          </a:p>
        </p:txBody>
      </p:sp>
      <p:sp>
        <p:nvSpPr>
          <p:cNvPr id="184" name="Google Shape;184;p23"/>
          <p:cNvSpPr txBox="1"/>
          <p:nvPr>
            <p:ph idx="1" type="body"/>
          </p:nvPr>
        </p:nvSpPr>
        <p:spPr>
          <a:xfrm>
            <a:off x="228600" y="1874838"/>
            <a:ext cx="6430963" cy="479425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La matière est tout ce qui possède une masse et un volume.</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La masse est la quantité qu’une substance contient.</a:t>
            </a:r>
            <a:endParaRPr b="1" i="0" sz="2400" u="none" cap="none" strike="noStrike">
              <a:solidFill>
                <a:schemeClr val="dk1"/>
              </a:solidFill>
              <a:latin typeface="Nunito"/>
              <a:ea typeface="Nunito"/>
              <a:cs typeface="Nunito"/>
              <a:sym typeface="Nunito"/>
            </a:endParaRPr>
          </a:p>
          <a:p>
            <a:pPr indent="-285750" lvl="1" marL="742950" marR="0" rtl="0" algn="l">
              <a:spcBef>
                <a:spcPts val="400"/>
              </a:spcBef>
              <a:spcAft>
                <a:spcPts val="0"/>
              </a:spcAft>
              <a:buClr>
                <a:schemeClr val="accent2"/>
              </a:buClr>
              <a:buSzPts val="2000"/>
              <a:buFont typeface="Noto Sans Symbols"/>
              <a:buChar char="•"/>
            </a:pPr>
            <a:r>
              <a:rPr b="1" i="0" lang="en-US" sz="2000" u="none" cap="none" strike="noStrike">
                <a:solidFill>
                  <a:schemeClr val="dk1"/>
                </a:solidFill>
                <a:latin typeface="Nunito"/>
                <a:ea typeface="Nunito"/>
                <a:cs typeface="Nunito"/>
                <a:sym typeface="Nunito"/>
              </a:rPr>
              <a:t>Mésurée en grammes (g) ou kilogrammes (kg).</a:t>
            </a:r>
            <a:endParaRPr/>
          </a:p>
          <a:p>
            <a:pPr indent="-342900" lvl="0" marL="342900" marR="0" rtl="0" algn="l">
              <a:spcBef>
                <a:spcPts val="480"/>
              </a:spcBef>
              <a:spcAft>
                <a:spcPts val="0"/>
              </a:spcAft>
              <a:buClr>
                <a:schemeClr val="accent1"/>
              </a:buClr>
              <a:buSzPts val="2400"/>
              <a:buFont typeface="Times"/>
              <a:buChar char="•"/>
            </a:pPr>
            <a:r>
              <a:rPr b="1" i="0" lang="en-US" sz="2400" u="none" cap="none" strike="noStrike">
                <a:solidFill>
                  <a:schemeClr val="dk1"/>
                </a:solidFill>
                <a:latin typeface="Nunito"/>
                <a:ea typeface="Nunito"/>
                <a:cs typeface="Nunito"/>
                <a:sym typeface="Nunito"/>
              </a:rPr>
              <a:t>Le volume est l’espace occupé par une substance. </a:t>
            </a:r>
            <a:endParaRPr/>
          </a:p>
          <a:p>
            <a:pPr indent="-342900" lvl="0" marL="342900" marR="0" rtl="0" algn="l">
              <a:spcBef>
                <a:spcPts val="400"/>
              </a:spcBef>
              <a:spcAft>
                <a:spcPts val="0"/>
              </a:spcAft>
              <a:buClr>
                <a:schemeClr val="accent2"/>
              </a:buClr>
              <a:buSzPts val="2000"/>
              <a:buFont typeface="Noto Sans Symbols"/>
              <a:buChar char="◆"/>
            </a:pPr>
            <a:r>
              <a:rPr b="1" i="0" lang="en-US" sz="2000" u="none" cap="none" strike="noStrike">
                <a:solidFill>
                  <a:schemeClr val="dk1"/>
                </a:solidFill>
                <a:latin typeface="Nunito"/>
                <a:ea typeface="Nunito"/>
                <a:cs typeface="Nunito"/>
                <a:sym typeface="Nunito"/>
              </a:rPr>
              <a:t>Mésuré en millilitres (mL), litres (L), ou centimetres cubes (cm</a:t>
            </a:r>
            <a:r>
              <a:rPr b="1" baseline="30000" i="0" lang="en-US" sz="2000" u="none" cap="none" strike="noStrike">
                <a:solidFill>
                  <a:schemeClr val="dk1"/>
                </a:solidFill>
                <a:latin typeface="Nunito"/>
                <a:ea typeface="Nunito"/>
                <a:cs typeface="Nunito"/>
                <a:sym typeface="Nunito"/>
              </a:rPr>
              <a:t>3</a:t>
            </a:r>
            <a:r>
              <a:rPr b="1" i="0" lang="en-US" sz="2000" u="none" cap="none" strike="noStrike">
                <a:solidFill>
                  <a:schemeClr val="dk1"/>
                </a:solidFill>
                <a:latin typeface="Nunito"/>
                <a:ea typeface="Nunito"/>
                <a:cs typeface="Nunito"/>
                <a:sym typeface="Nunito"/>
              </a:rPr>
              <a:t>).</a:t>
            </a:r>
            <a:endParaRPr/>
          </a:p>
          <a:p>
            <a:pPr indent="-3429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a:p>
            <a:pPr indent="-342900" lvl="0" marL="342900" marR="0" rtl="0" algn="l">
              <a:spcBef>
                <a:spcPts val="480"/>
              </a:spcBef>
              <a:spcAft>
                <a:spcPts val="0"/>
              </a:spcAft>
              <a:buClr>
                <a:schemeClr val="accent1"/>
              </a:buClr>
              <a:buSzPts val="2400"/>
              <a:buFont typeface="Times"/>
              <a:buNone/>
            </a:pPr>
            <a:r>
              <a:t/>
            </a:r>
            <a:endParaRPr b="1" i="0" sz="2400" u="none" cap="none" strike="noStrike">
              <a:solidFill>
                <a:schemeClr val="dk1"/>
              </a:solidFill>
              <a:latin typeface="Nunito"/>
              <a:ea typeface="Nunito"/>
              <a:cs typeface="Nunito"/>
              <a:sym typeface="Nunito"/>
            </a:endParaRPr>
          </a:p>
        </p:txBody>
      </p:sp>
      <p:sp>
        <p:nvSpPr>
          <p:cNvPr id="185" name="Google Shape;185;p23"/>
          <p:cNvSpPr txBox="1"/>
          <p:nvPr/>
        </p:nvSpPr>
        <p:spPr>
          <a:xfrm>
            <a:off x="7451725" y="6143625"/>
            <a:ext cx="930275" cy="457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Google Shape;186;p23"/>
          <p:cNvSpPr txBox="1"/>
          <p:nvPr/>
        </p:nvSpPr>
        <p:spPr>
          <a:xfrm>
            <a:off x="6659563" y="6237288"/>
            <a:ext cx="2038350"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400" u="none" cap="none" strike="noStrike">
                <a:solidFill>
                  <a:schemeClr val="dk1"/>
                </a:solidFill>
                <a:latin typeface="Arial"/>
                <a:ea typeface="Arial"/>
                <a:cs typeface="Arial"/>
                <a:sym typeface="Arial"/>
              </a:rPr>
              <a:t> </a:t>
            </a:r>
            <a:r>
              <a:rPr b="0" i="0" lang="en-US" sz="1400" u="none" cap="none" strike="noStrike">
                <a:solidFill>
                  <a:schemeClr val="dk2"/>
                </a:solidFill>
                <a:latin typeface="Arial"/>
                <a:ea typeface="Arial"/>
                <a:cs typeface="Arial"/>
                <a:sym typeface="Arial"/>
              </a:rPr>
              <a:t>See pages 246 - 247</a:t>
            </a:r>
            <a:endParaRPr b="0" i="0" sz="2400" u="none" cap="none" strike="noStrike">
              <a:solidFill>
                <a:schemeClr val="dk1"/>
              </a:solidFill>
              <a:latin typeface="Arial"/>
              <a:ea typeface="Arial"/>
              <a:cs typeface="Arial"/>
              <a:sym typeface="Arial"/>
            </a:endParaRPr>
          </a:p>
        </p:txBody>
      </p:sp>
      <p:pic>
        <p:nvPicPr>
          <p:cNvPr id="187" name="Google Shape;187;p23"/>
          <p:cNvPicPr preferRelativeResize="0"/>
          <p:nvPr/>
        </p:nvPicPr>
        <p:blipFill rotWithShape="1">
          <a:blip r:embed="rId3">
            <a:alphaModFix/>
          </a:blip>
          <a:srcRect b="0" l="0" r="0" t="0"/>
          <a:stretch/>
        </p:blipFill>
        <p:spPr>
          <a:xfrm>
            <a:off x="6732588" y="2060575"/>
            <a:ext cx="2122487" cy="2703513"/>
          </a:xfrm>
          <a:prstGeom prst="rect">
            <a:avLst/>
          </a:prstGeom>
          <a:noFill/>
          <a:ln>
            <a:noFill/>
          </a:ln>
        </p:spPr>
      </p:pic>
      <p:sp>
        <p:nvSpPr>
          <p:cNvPr id="188" name="Google Shape;188;p23"/>
          <p:cNvSpPr txBox="1"/>
          <p:nvPr/>
        </p:nvSpPr>
        <p:spPr>
          <a:xfrm>
            <a:off x="6948488" y="4868863"/>
            <a:ext cx="2036762" cy="9429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400" u="none" cap="none" strike="noStrike">
                <a:solidFill>
                  <a:schemeClr val="dk2"/>
                </a:solidFill>
                <a:latin typeface="Arial"/>
                <a:ea typeface="Arial"/>
                <a:cs typeface="Arial"/>
                <a:sym typeface="Arial"/>
              </a:rPr>
              <a:t>Comparing the basketball and bowling ball, which has more mass? Volume?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ightbar">
  <a:themeElements>
    <a:clrScheme name="Lightbar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